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media/image381.jp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1" r:id="rId2"/>
    <p:sldMasterId id="2147483690" r:id="rId3"/>
  </p:sldMasterIdLst>
  <p:notesMasterIdLst>
    <p:notesMasterId r:id="rId123"/>
  </p:notesMasterIdLst>
  <p:handoutMasterIdLst>
    <p:handoutMasterId r:id="rId124"/>
  </p:handoutMasterIdLst>
  <p:sldIdLst>
    <p:sldId id="724" r:id="rId4"/>
    <p:sldId id="753" r:id="rId5"/>
    <p:sldId id="791" r:id="rId6"/>
    <p:sldId id="792" r:id="rId7"/>
    <p:sldId id="793" r:id="rId8"/>
    <p:sldId id="794" r:id="rId9"/>
    <p:sldId id="795" r:id="rId10"/>
    <p:sldId id="796" r:id="rId11"/>
    <p:sldId id="797" r:id="rId12"/>
    <p:sldId id="798" r:id="rId13"/>
    <p:sldId id="799" r:id="rId14"/>
    <p:sldId id="800" r:id="rId15"/>
    <p:sldId id="801" r:id="rId16"/>
    <p:sldId id="802" r:id="rId17"/>
    <p:sldId id="803" r:id="rId18"/>
    <p:sldId id="804" r:id="rId19"/>
    <p:sldId id="805" r:id="rId20"/>
    <p:sldId id="806" r:id="rId21"/>
    <p:sldId id="807" r:id="rId22"/>
    <p:sldId id="808" r:id="rId23"/>
    <p:sldId id="809" r:id="rId24"/>
    <p:sldId id="810" r:id="rId25"/>
    <p:sldId id="812" r:id="rId26"/>
    <p:sldId id="813" r:id="rId27"/>
    <p:sldId id="814" r:id="rId28"/>
    <p:sldId id="815" r:id="rId29"/>
    <p:sldId id="816" r:id="rId30"/>
    <p:sldId id="279" r:id="rId31"/>
    <p:sldId id="284" r:id="rId32"/>
    <p:sldId id="285" r:id="rId33"/>
    <p:sldId id="287" r:id="rId34"/>
    <p:sldId id="289" r:id="rId35"/>
    <p:sldId id="290" r:id="rId36"/>
    <p:sldId id="293" r:id="rId37"/>
    <p:sldId id="294" r:id="rId38"/>
    <p:sldId id="296" r:id="rId39"/>
    <p:sldId id="299" r:id="rId40"/>
    <p:sldId id="301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819" r:id="rId50"/>
    <p:sldId id="818" r:id="rId51"/>
    <p:sldId id="257" r:id="rId52"/>
    <p:sldId id="259" r:id="rId53"/>
    <p:sldId id="817" r:id="rId54"/>
    <p:sldId id="262" r:id="rId55"/>
    <p:sldId id="263" r:id="rId56"/>
    <p:sldId id="264" r:id="rId57"/>
    <p:sldId id="265" r:id="rId58"/>
    <p:sldId id="266" r:id="rId59"/>
    <p:sldId id="267" r:id="rId60"/>
    <p:sldId id="268" r:id="rId61"/>
    <p:sldId id="269" r:id="rId62"/>
    <p:sldId id="270" r:id="rId63"/>
    <p:sldId id="271" r:id="rId64"/>
    <p:sldId id="272" r:id="rId65"/>
    <p:sldId id="273" r:id="rId66"/>
    <p:sldId id="274" r:id="rId67"/>
    <p:sldId id="755" r:id="rId68"/>
    <p:sldId id="756" r:id="rId69"/>
    <p:sldId id="757" r:id="rId70"/>
    <p:sldId id="758" r:id="rId71"/>
    <p:sldId id="759" r:id="rId72"/>
    <p:sldId id="280" r:id="rId73"/>
    <p:sldId id="281" r:id="rId74"/>
    <p:sldId id="282" r:id="rId75"/>
    <p:sldId id="283" r:id="rId76"/>
    <p:sldId id="760" r:id="rId77"/>
    <p:sldId id="761" r:id="rId78"/>
    <p:sldId id="286" r:id="rId79"/>
    <p:sldId id="762" r:id="rId80"/>
    <p:sldId id="288" r:id="rId81"/>
    <p:sldId id="763" r:id="rId82"/>
    <p:sldId id="764" r:id="rId83"/>
    <p:sldId id="291" r:id="rId84"/>
    <p:sldId id="292" r:id="rId85"/>
    <p:sldId id="765" r:id="rId86"/>
    <p:sldId id="766" r:id="rId87"/>
    <p:sldId id="295" r:id="rId88"/>
    <p:sldId id="821" r:id="rId89"/>
    <p:sldId id="773" r:id="rId90"/>
    <p:sldId id="774" r:id="rId91"/>
    <p:sldId id="775" r:id="rId92"/>
    <p:sldId id="776" r:id="rId93"/>
    <p:sldId id="314" r:id="rId94"/>
    <p:sldId id="767" r:id="rId95"/>
    <p:sldId id="297" r:id="rId96"/>
    <p:sldId id="298" r:id="rId97"/>
    <p:sldId id="771" r:id="rId98"/>
    <p:sldId id="772" r:id="rId99"/>
    <p:sldId id="778" r:id="rId100"/>
    <p:sldId id="779" r:id="rId101"/>
    <p:sldId id="780" r:id="rId102"/>
    <p:sldId id="781" r:id="rId103"/>
    <p:sldId id="782" r:id="rId104"/>
    <p:sldId id="783" r:id="rId105"/>
    <p:sldId id="784" r:id="rId106"/>
    <p:sldId id="785" r:id="rId107"/>
    <p:sldId id="786" r:id="rId108"/>
    <p:sldId id="787" r:id="rId109"/>
    <p:sldId id="822" r:id="rId110"/>
    <p:sldId id="317" r:id="rId111"/>
    <p:sldId id="322" r:id="rId112"/>
    <p:sldId id="323" r:id="rId113"/>
    <p:sldId id="321" r:id="rId114"/>
    <p:sldId id="324" r:id="rId115"/>
    <p:sldId id="318" r:id="rId116"/>
    <p:sldId id="325" r:id="rId117"/>
    <p:sldId id="327" r:id="rId118"/>
    <p:sldId id="332" r:id="rId119"/>
    <p:sldId id="334" r:id="rId120"/>
    <p:sldId id="335" r:id="rId121"/>
    <p:sldId id="751" r:id="rId1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401"/>
    <a:srgbClr val="7F7F7F"/>
    <a:srgbClr val="D0D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20" autoAdjust="0"/>
    <p:restoredTop sz="84908" autoAdjust="0"/>
  </p:normalViewPr>
  <p:slideViewPr>
    <p:cSldViewPr>
      <p:cViewPr varScale="1">
        <p:scale>
          <a:sx n="110" d="100"/>
          <a:sy n="110" d="100"/>
        </p:scale>
        <p:origin x="194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576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notesMaster" Target="notesMasters/notesMaster1.xml"/><Relationship Id="rId128" Type="http://schemas.openxmlformats.org/officeDocument/2006/relationships/tableStyles" Target="tableStyle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handoutMaster" Target="handoutMasters/handoutMaster1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presProps" Target="presProp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6290C-B1FC-4A1C-98E0-DC4E7DD16468}" type="datetimeFigureOut">
              <a:rPr lang="zh-CN" altLang="en-US" smtClean="0"/>
              <a:t>2023/4/11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07D8E-17BE-4791-8295-255D7E659B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25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0-08-11T07:35:12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5327 0 0,'-66'3'659'0'0,"35"17"2829"0"0,30-18-3605 0 0,1-2-65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BA3B9-93CC-42C3-B55A-CB40FB350A80}" type="datetimeFigureOut">
              <a:rPr lang="zh-CN" altLang="en-US" smtClean="0"/>
              <a:t>2023/4/11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1AF1A-0D4F-4F39-AD45-714687F28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966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04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8440056e2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8440056e2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3deed82a2_18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3deed82a2_18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83deed82a2_18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83deed82a2_18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8440056e2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8440056e2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83deed82a2_18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83deed82a2_18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8440056e2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8440056e2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440056e29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8440056e29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3deed82a2_18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3deed82a2_18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3deed82a2_18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83deed82a2_18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3deed82a2_18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83deed82a2_18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8440056e29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8440056e29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83deed82a2_18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83deed82a2_18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6dd1e3c1f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6dd1e3c1f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83893c7aee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83893c7aee_2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440056e29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8440056e29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8440056e29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8440056e29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8440056e29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8440056e29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8440056e29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8440056e29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8440056e29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8440056e29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8440056e29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8440056e29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775dad92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775dad92a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8002dcbe1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8002dcbe1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8384279d1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8384279d1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775dad92a0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775dad92a0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775dad92a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775dad92a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002dcbe1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002dcbe1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002dcbe14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002dcbe14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8002dcbe14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8002dcbe14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8440056e29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8440056e29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3893c7aee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3893c7aee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440056e2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440056e29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6220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03" y="0"/>
                </a:lnTo>
                <a:lnTo>
                  <a:pt x="503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27113" y="4445000"/>
            <a:ext cx="7010400" cy="12525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1835696" y="6516884"/>
            <a:ext cx="5681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本</a:t>
            </a:r>
            <a:r>
              <a:rPr lang="en-US" altLang="zh-CN" sz="1200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PPT</a:t>
            </a:r>
            <a:r>
              <a:rPr lang="zh-CN" altLang="en-US" sz="12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仅用于教学目的，大量内容来自互联网，未指明引用处请见谅，请勿分发！</a:t>
            </a:r>
          </a:p>
        </p:txBody>
      </p:sp>
    </p:spTree>
    <p:extLst>
      <p:ext uri="{BB962C8B-B14F-4D97-AF65-F5344CB8AC3E}">
        <p14:creationId xmlns:p14="http://schemas.microsoft.com/office/powerpoint/2010/main" val="3032641335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2B7C7-FC46-47E9-9DC1-A957972167BE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593932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6065" y="304800"/>
            <a:ext cx="200818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76925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C8655-ED8D-4CEC-B14F-67E65621083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353974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304804"/>
            <a:ext cx="7993062" cy="9636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6"/>
            <a:ext cx="3924300" cy="4535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484313"/>
            <a:ext cx="3924300" cy="2190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827464"/>
            <a:ext cx="3924300" cy="2192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B4CC9-100A-4341-9A14-7623F9051ED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99974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2" name="Shape 22"/>
          <p:cNvSpPr txBox="1"/>
          <p:nvPr/>
        </p:nvSpPr>
        <p:spPr>
          <a:xfrm>
            <a:off x="2201850" y="6177125"/>
            <a:ext cx="5190899" cy="60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640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9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0508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3024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2870" y="2545459"/>
            <a:ext cx="3099434" cy="37204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1659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1" u="sng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50022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62000" y="57910"/>
            <a:ext cx="7620000" cy="674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7972122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6220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03" y="0"/>
                </a:lnTo>
                <a:lnTo>
                  <a:pt x="503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27113" y="4445000"/>
            <a:ext cx="7010400" cy="12525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1835696" y="6516884"/>
            <a:ext cx="5681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本</a:t>
            </a:r>
            <a:r>
              <a:rPr lang="en-US" altLang="zh-CN" sz="1200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PPT</a:t>
            </a:r>
            <a:r>
              <a:rPr lang="zh-CN" altLang="en-US" sz="12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仅用于教学目的，大量内容来自互联网，未指明引用处请见谅，请勿分发！</a:t>
            </a:r>
          </a:p>
        </p:txBody>
      </p:sp>
    </p:spTree>
    <p:extLst>
      <p:ext uri="{BB962C8B-B14F-4D97-AF65-F5344CB8AC3E}">
        <p14:creationId xmlns:p14="http://schemas.microsoft.com/office/powerpoint/2010/main" val="2657785502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850489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6220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03" y="0"/>
                </a:lnTo>
                <a:lnTo>
                  <a:pt x="503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27113" y="4445000"/>
            <a:ext cx="7010400" cy="1252538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1835696" y="6516884"/>
            <a:ext cx="5681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本</a:t>
            </a:r>
            <a:r>
              <a:rPr lang="en-US" altLang="zh-CN" sz="1200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PPT</a:t>
            </a:r>
            <a:r>
              <a:rPr lang="zh-CN" altLang="en-US" sz="12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仅用于教学目的，大量内容来自互联网，未指明引用处请见谅，请勿分发！</a:t>
            </a:r>
          </a:p>
        </p:txBody>
      </p:sp>
    </p:spTree>
    <p:extLst>
      <p:ext uri="{BB962C8B-B14F-4D97-AF65-F5344CB8AC3E}">
        <p14:creationId xmlns:p14="http://schemas.microsoft.com/office/powerpoint/2010/main" val="2496811293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074320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789040"/>
            <a:ext cx="7772400" cy="64807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4546653"/>
            <a:ext cx="7772400" cy="682547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AutoShape 4"/>
          <p:cNvSpPr>
            <a:spLocks noChangeArrowheads="1"/>
          </p:cNvSpPr>
          <p:nvPr userDrawn="1"/>
        </p:nvSpPr>
        <p:spPr bwMode="auto">
          <a:xfrm>
            <a:off x="609600" y="4437116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3420802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58EB8-DC95-45F5-B015-B1B1B24B860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321514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4040188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484784"/>
            <a:ext cx="4040188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980728"/>
            <a:ext cx="4041775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484784"/>
            <a:ext cx="4041775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5BC2F-9435-449B-81B7-5EDCEB1FF2F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9983722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F3444-B3A8-4DEA-8907-B01B6801EE5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3724259"/>
      </p:ext>
    </p:extLst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D1860-6637-4E89-9054-FF68FD4C0A72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012707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AE20F-0E7D-4006-8EF0-41E43E8C4F4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83199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CF956-66F4-4F8E-94D1-0EAA9B220E5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942381"/>
      </p:ext>
    </p:extLst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2B7C7-FC46-47E9-9DC1-A957972167BE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703130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789040"/>
            <a:ext cx="7772400" cy="64807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4546653"/>
            <a:ext cx="7772400" cy="682547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AutoShape 4"/>
          <p:cNvSpPr>
            <a:spLocks noChangeArrowheads="1"/>
          </p:cNvSpPr>
          <p:nvPr userDrawn="1"/>
        </p:nvSpPr>
        <p:spPr bwMode="auto">
          <a:xfrm>
            <a:off x="609600" y="4437116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9967126"/>
      </p:ext>
    </p:extLst>
  </p:cSld>
  <p:clrMapOvr>
    <a:masterClrMapping/>
  </p:clrMapOvr>
  <p:transition spd="slow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6065" y="304800"/>
            <a:ext cx="200818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76925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C8655-ED8D-4CEC-B14F-67E65621083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882375"/>
      </p:ext>
    </p:extLst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304804"/>
            <a:ext cx="7993062" cy="9636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6"/>
            <a:ext cx="3924300" cy="4535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484313"/>
            <a:ext cx="3924300" cy="2190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827464"/>
            <a:ext cx="3924300" cy="2192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B4CC9-100A-4341-9A14-7623F9051ED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653178"/>
      </p:ext>
    </p:extLst>
  </p:cSld>
  <p:clrMapOvr>
    <a:masterClrMapping/>
  </p:clrMapOvr>
  <p:transition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2" name="Shape 22"/>
          <p:cNvSpPr txBox="1"/>
          <p:nvPr/>
        </p:nvSpPr>
        <p:spPr>
          <a:xfrm>
            <a:off x="2201850" y="6177125"/>
            <a:ext cx="5190899" cy="60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72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58EB8-DC95-45F5-B015-B1B1B24B860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456702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4040188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484784"/>
            <a:ext cx="4040188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980728"/>
            <a:ext cx="4041775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484784"/>
            <a:ext cx="4041775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5BC2F-9435-449B-81B7-5EDCEB1FF2F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249265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F3444-B3A8-4DEA-8907-B01B6801EE5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128974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D1860-6637-4E89-9054-FF68FD4C0A72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397323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AE20F-0E7D-4006-8EF0-41E43E8C4F4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91026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CF956-66F4-4F8E-94D1-0EAA9B220E5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38857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88640"/>
            <a:ext cx="799306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931026"/>
            <a:ext cx="8001000" cy="552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79918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525344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11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97352"/>
            <a:ext cx="28956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68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87" r:id="rId15"/>
    <p:sldLayoutId id="2147483689" r:id="rId16"/>
  </p:sldLayoutIdLst>
  <p:transition spd="slow"/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8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16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52627" y="154051"/>
            <a:ext cx="8238744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1" u="sng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07542" y="1793493"/>
            <a:ext cx="7728915" cy="2455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4112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6" r:id="rId2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88640"/>
            <a:ext cx="799306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931026"/>
            <a:ext cx="8001000" cy="552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79918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525344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11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97352"/>
            <a:ext cx="28956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982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</p:sldLayoutIdLst>
  <p:transition spd="slow"/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8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16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0.png"/><Relationship Id="rId18" Type="http://schemas.openxmlformats.org/officeDocument/2006/relationships/image" Target="../media/image142.png"/><Relationship Id="rId26" Type="http://schemas.openxmlformats.org/officeDocument/2006/relationships/image" Target="../media/image146.png"/><Relationship Id="rId3" Type="http://schemas.openxmlformats.org/officeDocument/2006/relationships/image" Target="../media/image134.png"/><Relationship Id="rId21" Type="http://schemas.openxmlformats.org/officeDocument/2006/relationships/image" Target="../media/image86.png"/><Relationship Id="rId34" Type="http://schemas.openxmlformats.org/officeDocument/2006/relationships/image" Target="../media/image153.png"/><Relationship Id="rId7" Type="http://schemas.openxmlformats.org/officeDocument/2006/relationships/image" Target="../media/image137.png"/><Relationship Id="rId12" Type="http://schemas.openxmlformats.org/officeDocument/2006/relationships/image" Target="../media/image139.png"/><Relationship Id="rId17" Type="http://schemas.openxmlformats.org/officeDocument/2006/relationships/image" Target="../media/image82.png"/><Relationship Id="rId25" Type="http://schemas.openxmlformats.org/officeDocument/2006/relationships/image" Target="../media/image145.png"/><Relationship Id="rId33" Type="http://schemas.openxmlformats.org/officeDocument/2006/relationships/image" Target="../media/image15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144.png"/><Relationship Id="rId29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76.png"/><Relationship Id="rId24" Type="http://schemas.openxmlformats.org/officeDocument/2006/relationships/image" Target="../media/image101.png"/><Relationship Id="rId32" Type="http://schemas.openxmlformats.org/officeDocument/2006/relationships/image" Target="../media/image151.png"/><Relationship Id="rId5" Type="http://schemas.openxmlformats.org/officeDocument/2006/relationships/image" Target="../media/image135.png"/><Relationship Id="rId15" Type="http://schemas.openxmlformats.org/officeDocument/2006/relationships/image" Target="../media/image80.png"/><Relationship Id="rId23" Type="http://schemas.openxmlformats.org/officeDocument/2006/relationships/image" Target="../media/image100.png"/><Relationship Id="rId28" Type="http://schemas.openxmlformats.org/officeDocument/2006/relationships/image" Target="../media/image127.png"/><Relationship Id="rId10" Type="http://schemas.openxmlformats.org/officeDocument/2006/relationships/image" Target="../media/image75.png"/><Relationship Id="rId19" Type="http://schemas.openxmlformats.org/officeDocument/2006/relationships/image" Target="../media/image143.png"/><Relationship Id="rId31" Type="http://schemas.openxmlformats.org/officeDocument/2006/relationships/image" Target="../media/image15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141.png"/><Relationship Id="rId22" Type="http://schemas.openxmlformats.org/officeDocument/2006/relationships/image" Target="../media/image99.png"/><Relationship Id="rId27" Type="http://schemas.openxmlformats.org/officeDocument/2006/relationships/image" Target="../media/image147.png"/><Relationship Id="rId30" Type="http://schemas.openxmlformats.org/officeDocument/2006/relationships/image" Target="../media/image149.png"/><Relationship Id="rId8" Type="http://schemas.openxmlformats.org/officeDocument/2006/relationships/image" Target="../media/image138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4.png"/><Relationship Id="rId3" Type="http://schemas.openxmlformats.org/officeDocument/2006/relationships/image" Target="../media/image629.png"/><Relationship Id="rId7" Type="http://schemas.openxmlformats.org/officeDocument/2006/relationships/image" Target="../media/image633.png"/><Relationship Id="rId2" Type="http://schemas.openxmlformats.org/officeDocument/2006/relationships/image" Target="../media/image6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2.png"/><Relationship Id="rId5" Type="http://schemas.openxmlformats.org/officeDocument/2006/relationships/image" Target="../media/image631.png"/><Relationship Id="rId10" Type="http://schemas.openxmlformats.org/officeDocument/2006/relationships/image" Target="../media/image636.png"/><Relationship Id="rId4" Type="http://schemas.openxmlformats.org/officeDocument/2006/relationships/image" Target="../media/image630.png"/><Relationship Id="rId9" Type="http://schemas.openxmlformats.org/officeDocument/2006/relationships/image" Target="../media/image635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8.png"/><Relationship Id="rId2" Type="http://schemas.openxmlformats.org/officeDocument/2006/relationships/image" Target="../media/image6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0.png"/><Relationship Id="rId4" Type="http://schemas.openxmlformats.org/officeDocument/2006/relationships/image" Target="../media/image639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7.png"/><Relationship Id="rId3" Type="http://schemas.openxmlformats.org/officeDocument/2006/relationships/image" Target="../media/image642.jpg"/><Relationship Id="rId7" Type="http://schemas.openxmlformats.org/officeDocument/2006/relationships/image" Target="../media/image646.png"/><Relationship Id="rId2" Type="http://schemas.openxmlformats.org/officeDocument/2006/relationships/image" Target="../media/image6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5.png"/><Relationship Id="rId5" Type="http://schemas.openxmlformats.org/officeDocument/2006/relationships/image" Target="../media/image644.png"/><Relationship Id="rId4" Type="http://schemas.openxmlformats.org/officeDocument/2006/relationships/image" Target="../media/image643.png"/><Relationship Id="rId9" Type="http://schemas.openxmlformats.org/officeDocument/2006/relationships/image" Target="../media/image648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5.png"/><Relationship Id="rId3" Type="http://schemas.openxmlformats.org/officeDocument/2006/relationships/image" Target="../media/image650.png"/><Relationship Id="rId7" Type="http://schemas.openxmlformats.org/officeDocument/2006/relationships/image" Target="../media/image654.png"/><Relationship Id="rId2" Type="http://schemas.openxmlformats.org/officeDocument/2006/relationships/image" Target="../media/image64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53.png"/><Relationship Id="rId5" Type="http://schemas.openxmlformats.org/officeDocument/2006/relationships/image" Target="../media/image652.png"/><Relationship Id="rId10" Type="http://schemas.openxmlformats.org/officeDocument/2006/relationships/image" Target="../media/image657.png"/><Relationship Id="rId4" Type="http://schemas.openxmlformats.org/officeDocument/2006/relationships/image" Target="../media/image651.png"/><Relationship Id="rId9" Type="http://schemas.openxmlformats.org/officeDocument/2006/relationships/image" Target="../media/image656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8.jpg"/><Relationship Id="rId1" Type="http://schemas.openxmlformats.org/officeDocument/2006/relationships/slideLayout" Target="../slideLayouts/slideLayout1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7" Type="http://schemas.openxmlformats.org/officeDocument/2006/relationships/image" Target="../media/image661.png"/><Relationship Id="rId2" Type="http://schemas.openxmlformats.org/officeDocument/2006/relationships/image" Target="../media/image6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4.png"/><Relationship Id="rId5" Type="http://schemas.openxmlformats.org/officeDocument/2006/relationships/image" Target="../media/image419.png"/><Relationship Id="rId4" Type="http://schemas.openxmlformats.org/officeDocument/2006/relationships/image" Target="../media/image660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8.png"/><Relationship Id="rId3" Type="http://schemas.openxmlformats.org/officeDocument/2006/relationships/image" Target="../media/image663.png"/><Relationship Id="rId7" Type="http://schemas.openxmlformats.org/officeDocument/2006/relationships/image" Target="../media/image667.png"/><Relationship Id="rId2" Type="http://schemas.openxmlformats.org/officeDocument/2006/relationships/image" Target="../media/image6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6.png"/><Relationship Id="rId5" Type="http://schemas.openxmlformats.org/officeDocument/2006/relationships/image" Target="../media/image665.png"/><Relationship Id="rId4" Type="http://schemas.openxmlformats.org/officeDocument/2006/relationships/image" Target="../media/image664.png"/><Relationship Id="rId9" Type="http://schemas.openxmlformats.org/officeDocument/2006/relationships/image" Target="../media/image669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4.png"/><Relationship Id="rId7" Type="http://schemas.openxmlformats.org/officeDocument/2006/relationships/image" Target="../media/image157.png"/><Relationship Id="rId12" Type="http://schemas.openxmlformats.org/officeDocument/2006/relationships/image" Target="../media/image16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2.png"/><Relationship Id="rId5" Type="http://schemas.openxmlformats.org/officeDocument/2006/relationships/image" Target="../media/image155.png"/><Relationship Id="rId10" Type="http://schemas.openxmlformats.org/officeDocument/2006/relationships/image" Target="../media/image159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png"/><Relationship Id="rId18" Type="http://schemas.openxmlformats.org/officeDocument/2006/relationships/image" Target="../media/image96.png"/><Relationship Id="rId26" Type="http://schemas.openxmlformats.org/officeDocument/2006/relationships/image" Target="../media/image169.png"/><Relationship Id="rId39" Type="http://schemas.openxmlformats.org/officeDocument/2006/relationships/image" Target="../media/image182.png"/><Relationship Id="rId21" Type="http://schemas.openxmlformats.org/officeDocument/2006/relationships/image" Target="../media/image98.png"/><Relationship Id="rId34" Type="http://schemas.openxmlformats.org/officeDocument/2006/relationships/image" Target="../media/image177.png"/><Relationship Id="rId42" Type="http://schemas.openxmlformats.org/officeDocument/2006/relationships/image" Target="../media/image185.png"/><Relationship Id="rId7" Type="http://schemas.openxmlformats.org/officeDocument/2006/relationships/image" Target="../media/image163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9" Type="http://schemas.openxmlformats.org/officeDocument/2006/relationships/image" Target="../media/image1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11" Type="http://schemas.openxmlformats.org/officeDocument/2006/relationships/image" Target="../media/image76.png"/><Relationship Id="rId24" Type="http://schemas.openxmlformats.org/officeDocument/2006/relationships/image" Target="../media/image167.png"/><Relationship Id="rId32" Type="http://schemas.openxmlformats.org/officeDocument/2006/relationships/image" Target="../media/image175.png"/><Relationship Id="rId37" Type="http://schemas.openxmlformats.org/officeDocument/2006/relationships/image" Target="../media/image180.png"/><Relationship Id="rId40" Type="http://schemas.openxmlformats.org/officeDocument/2006/relationships/image" Target="../media/image183.png"/><Relationship Id="rId45" Type="http://schemas.openxmlformats.org/officeDocument/2006/relationships/image" Target="../media/image188.png"/><Relationship Id="rId5" Type="http://schemas.openxmlformats.org/officeDocument/2006/relationships/image" Target="../media/image114.png"/><Relationship Id="rId15" Type="http://schemas.openxmlformats.org/officeDocument/2006/relationships/image" Target="../media/image80.png"/><Relationship Id="rId23" Type="http://schemas.openxmlformats.org/officeDocument/2006/relationships/image" Target="../media/image166.png"/><Relationship Id="rId28" Type="http://schemas.openxmlformats.org/officeDocument/2006/relationships/image" Target="../media/image171.png"/><Relationship Id="rId36" Type="http://schemas.openxmlformats.org/officeDocument/2006/relationships/image" Target="../media/image179.png"/><Relationship Id="rId10" Type="http://schemas.openxmlformats.org/officeDocument/2006/relationships/image" Target="../media/image75.png"/><Relationship Id="rId19" Type="http://schemas.openxmlformats.org/officeDocument/2006/relationships/image" Target="../media/image165.png"/><Relationship Id="rId31" Type="http://schemas.openxmlformats.org/officeDocument/2006/relationships/image" Target="../media/image174.png"/><Relationship Id="rId44" Type="http://schemas.openxmlformats.org/officeDocument/2006/relationships/image" Target="../media/image187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95.png"/><Relationship Id="rId22" Type="http://schemas.openxmlformats.org/officeDocument/2006/relationships/image" Target="../media/image86.png"/><Relationship Id="rId27" Type="http://schemas.openxmlformats.org/officeDocument/2006/relationships/image" Target="../media/image170.png"/><Relationship Id="rId30" Type="http://schemas.openxmlformats.org/officeDocument/2006/relationships/image" Target="../media/image173.png"/><Relationship Id="rId35" Type="http://schemas.openxmlformats.org/officeDocument/2006/relationships/image" Target="../media/image178.png"/><Relationship Id="rId43" Type="http://schemas.openxmlformats.org/officeDocument/2006/relationships/image" Target="../media/image186.png"/><Relationship Id="rId8" Type="http://schemas.openxmlformats.org/officeDocument/2006/relationships/image" Target="../media/image164.png"/><Relationship Id="rId3" Type="http://schemas.openxmlformats.org/officeDocument/2006/relationships/image" Target="../media/image161.png"/><Relationship Id="rId12" Type="http://schemas.openxmlformats.org/officeDocument/2006/relationships/image" Target="../media/image93.png"/><Relationship Id="rId17" Type="http://schemas.openxmlformats.org/officeDocument/2006/relationships/image" Target="../media/image82.png"/><Relationship Id="rId25" Type="http://schemas.openxmlformats.org/officeDocument/2006/relationships/image" Target="../media/image168.png"/><Relationship Id="rId33" Type="http://schemas.openxmlformats.org/officeDocument/2006/relationships/image" Target="../media/image176.png"/><Relationship Id="rId38" Type="http://schemas.openxmlformats.org/officeDocument/2006/relationships/image" Target="../media/image181.png"/><Relationship Id="rId20" Type="http://schemas.openxmlformats.org/officeDocument/2006/relationships/image" Target="../media/image97.png"/><Relationship Id="rId41" Type="http://schemas.openxmlformats.org/officeDocument/2006/relationships/image" Target="../media/image184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18" Type="http://schemas.openxmlformats.org/officeDocument/2006/relationships/image" Target="../media/image146.png"/><Relationship Id="rId26" Type="http://schemas.openxmlformats.org/officeDocument/2006/relationships/image" Target="../media/image195.png"/><Relationship Id="rId39" Type="http://schemas.openxmlformats.org/officeDocument/2006/relationships/image" Target="../media/image132.png"/><Relationship Id="rId21" Type="http://schemas.openxmlformats.org/officeDocument/2006/relationships/image" Target="../media/image148.png"/><Relationship Id="rId34" Type="http://schemas.openxmlformats.org/officeDocument/2006/relationships/image" Target="../media/image203.png"/><Relationship Id="rId7" Type="http://schemas.openxmlformats.org/officeDocument/2006/relationships/image" Target="../media/image80.png"/><Relationship Id="rId12" Type="http://schemas.openxmlformats.org/officeDocument/2006/relationships/image" Target="../media/image190.png"/><Relationship Id="rId17" Type="http://schemas.openxmlformats.org/officeDocument/2006/relationships/image" Target="../media/image124.png"/><Relationship Id="rId25" Type="http://schemas.openxmlformats.org/officeDocument/2006/relationships/image" Target="../media/image194.png"/><Relationship Id="rId33" Type="http://schemas.openxmlformats.org/officeDocument/2006/relationships/image" Target="../media/image202.png"/><Relationship Id="rId38" Type="http://schemas.openxmlformats.org/officeDocument/2006/relationships/image" Target="../media/image131.png"/><Relationship Id="rId2" Type="http://schemas.openxmlformats.org/officeDocument/2006/relationships/image" Target="../media/image75.png"/><Relationship Id="rId16" Type="http://schemas.openxmlformats.org/officeDocument/2006/relationships/image" Target="../media/image101.png"/><Relationship Id="rId20" Type="http://schemas.openxmlformats.org/officeDocument/2006/relationships/image" Target="../media/image127.png"/><Relationship Id="rId29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97.png"/><Relationship Id="rId24" Type="http://schemas.openxmlformats.org/officeDocument/2006/relationships/image" Target="../media/image193.png"/><Relationship Id="rId32" Type="http://schemas.openxmlformats.org/officeDocument/2006/relationships/image" Target="../media/image201.png"/><Relationship Id="rId37" Type="http://schemas.openxmlformats.org/officeDocument/2006/relationships/image" Target="../media/image130.png"/><Relationship Id="rId40" Type="http://schemas.openxmlformats.org/officeDocument/2006/relationships/image" Target="../media/image133.png"/><Relationship Id="rId5" Type="http://schemas.openxmlformats.org/officeDocument/2006/relationships/image" Target="../media/image94.png"/><Relationship Id="rId15" Type="http://schemas.openxmlformats.org/officeDocument/2006/relationships/image" Target="../media/image100.png"/><Relationship Id="rId23" Type="http://schemas.openxmlformats.org/officeDocument/2006/relationships/image" Target="../media/image192.png"/><Relationship Id="rId28" Type="http://schemas.openxmlformats.org/officeDocument/2006/relationships/image" Target="../media/image197.png"/><Relationship Id="rId36" Type="http://schemas.openxmlformats.org/officeDocument/2006/relationships/image" Target="../media/image205.png"/><Relationship Id="rId10" Type="http://schemas.openxmlformats.org/officeDocument/2006/relationships/image" Target="../media/image96.png"/><Relationship Id="rId19" Type="http://schemas.openxmlformats.org/officeDocument/2006/relationships/image" Target="../media/image147.png"/><Relationship Id="rId31" Type="http://schemas.openxmlformats.org/officeDocument/2006/relationships/image" Target="../media/image200.png"/><Relationship Id="rId4" Type="http://schemas.openxmlformats.org/officeDocument/2006/relationships/image" Target="../media/image189.png"/><Relationship Id="rId9" Type="http://schemas.openxmlformats.org/officeDocument/2006/relationships/image" Target="../media/image82.png"/><Relationship Id="rId14" Type="http://schemas.openxmlformats.org/officeDocument/2006/relationships/image" Target="../media/image99.png"/><Relationship Id="rId22" Type="http://schemas.openxmlformats.org/officeDocument/2006/relationships/image" Target="../media/image191.png"/><Relationship Id="rId27" Type="http://schemas.openxmlformats.org/officeDocument/2006/relationships/image" Target="../media/image196.png"/><Relationship Id="rId30" Type="http://schemas.openxmlformats.org/officeDocument/2006/relationships/image" Target="../media/image199.png"/><Relationship Id="rId35" Type="http://schemas.openxmlformats.org/officeDocument/2006/relationships/image" Target="../media/image204.png"/><Relationship Id="rId8" Type="http://schemas.openxmlformats.org/officeDocument/2006/relationships/image" Target="../media/image81.png"/><Relationship Id="rId3" Type="http://schemas.openxmlformats.org/officeDocument/2006/relationships/image" Target="../media/image76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9.png"/><Relationship Id="rId18" Type="http://schemas.openxmlformats.org/officeDocument/2006/relationships/image" Target="../media/image211.png"/><Relationship Id="rId26" Type="http://schemas.openxmlformats.org/officeDocument/2006/relationships/image" Target="../media/image218.png"/><Relationship Id="rId39" Type="http://schemas.openxmlformats.org/officeDocument/2006/relationships/image" Target="../media/image205.png"/><Relationship Id="rId21" Type="http://schemas.openxmlformats.org/officeDocument/2006/relationships/image" Target="../media/image86.png"/><Relationship Id="rId34" Type="http://schemas.openxmlformats.org/officeDocument/2006/relationships/image" Target="../media/image225.png"/><Relationship Id="rId42" Type="http://schemas.openxmlformats.org/officeDocument/2006/relationships/image" Target="../media/image232.png"/><Relationship Id="rId47" Type="http://schemas.openxmlformats.org/officeDocument/2006/relationships/image" Target="../media/image153.png"/><Relationship Id="rId7" Type="http://schemas.openxmlformats.org/officeDocument/2006/relationships/image" Target="../media/image206.png"/><Relationship Id="rId2" Type="http://schemas.openxmlformats.org/officeDocument/2006/relationships/image" Target="../media/image99.png"/><Relationship Id="rId16" Type="http://schemas.openxmlformats.org/officeDocument/2006/relationships/image" Target="../media/image81.png"/><Relationship Id="rId29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76.png"/><Relationship Id="rId24" Type="http://schemas.openxmlformats.org/officeDocument/2006/relationships/image" Target="../media/image216.png"/><Relationship Id="rId32" Type="http://schemas.openxmlformats.org/officeDocument/2006/relationships/image" Target="../media/image223.png"/><Relationship Id="rId37" Type="http://schemas.openxmlformats.org/officeDocument/2006/relationships/image" Target="../media/image228.png"/><Relationship Id="rId40" Type="http://schemas.openxmlformats.org/officeDocument/2006/relationships/image" Target="../media/image230.png"/><Relationship Id="rId45" Type="http://schemas.openxmlformats.org/officeDocument/2006/relationships/image" Target="../media/image151.png"/><Relationship Id="rId5" Type="http://schemas.openxmlformats.org/officeDocument/2006/relationships/image" Target="../media/image145.png"/><Relationship Id="rId15" Type="http://schemas.openxmlformats.org/officeDocument/2006/relationships/image" Target="../media/image80.png"/><Relationship Id="rId23" Type="http://schemas.openxmlformats.org/officeDocument/2006/relationships/image" Target="../media/image215.png"/><Relationship Id="rId28" Type="http://schemas.openxmlformats.org/officeDocument/2006/relationships/image" Target="../media/image219.png"/><Relationship Id="rId36" Type="http://schemas.openxmlformats.org/officeDocument/2006/relationships/image" Target="../media/image227.png"/><Relationship Id="rId10" Type="http://schemas.openxmlformats.org/officeDocument/2006/relationships/image" Target="../media/image75.png"/><Relationship Id="rId19" Type="http://schemas.openxmlformats.org/officeDocument/2006/relationships/image" Target="../media/image212.png"/><Relationship Id="rId31" Type="http://schemas.openxmlformats.org/officeDocument/2006/relationships/image" Target="../media/image222.png"/><Relationship Id="rId44" Type="http://schemas.openxmlformats.org/officeDocument/2006/relationships/image" Target="../media/image150.png"/><Relationship Id="rId4" Type="http://schemas.openxmlformats.org/officeDocument/2006/relationships/image" Target="../media/image101.png"/><Relationship Id="rId9" Type="http://schemas.openxmlformats.org/officeDocument/2006/relationships/image" Target="../media/image207.png"/><Relationship Id="rId14" Type="http://schemas.openxmlformats.org/officeDocument/2006/relationships/image" Target="../media/image210.png"/><Relationship Id="rId22" Type="http://schemas.openxmlformats.org/officeDocument/2006/relationships/image" Target="../media/image214.png"/><Relationship Id="rId27" Type="http://schemas.openxmlformats.org/officeDocument/2006/relationships/image" Target="../media/image204.png"/><Relationship Id="rId30" Type="http://schemas.openxmlformats.org/officeDocument/2006/relationships/image" Target="../media/image221.png"/><Relationship Id="rId35" Type="http://schemas.openxmlformats.org/officeDocument/2006/relationships/image" Target="../media/image226.png"/><Relationship Id="rId43" Type="http://schemas.openxmlformats.org/officeDocument/2006/relationships/image" Target="../media/image149.png"/><Relationship Id="rId8" Type="http://schemas.openxmlformats.org/officeDocument/2006/relationships/image" Target="../media/image127.png"/><Relationship Id="rId3" Type="http://schemas.openxmlformats.org/officeDocument/2006/relationships/image" Target="../media/image100.png"/><Relationship Id="rId12" Type="http://schemas.openxmlformats.org/officeDocument/2006/relationships/image" Target="../media/image208.png"/><Relationship Id="rId17" Type="http://schemas.openxmlformats.org/officeDocument/2006/relationships/image" Target="../media/image82.png"/><Relationship Id="rId25" Type="http://schemas.openxmlformats.org/officeDocument/2006/relationships/image" Target="../media/image217.png"/><Relationship Id="rId33" Type="http://schemas.openxmlformats.org/officeDocument/2006/relationships/image" Target="../media/image224.png"/><Relationship Id="rId38" Type="http://schemas.openxmlformats.org/officeDocument/2006/relationships/image" Target="../media/image229.png"/><Relationship Id="rId46" Type="http://schemas.openxmlformats.org/officeDocument/2006/relationships/image" Target="../media/image152.png"/><Relationship Id="rId20" Type="http://schemas.openxmlformats.org/officeDocument/2006/relationships/image" Target="../media/image213.png"/><Relationship Id="rId41" Type="http://schemas.openxmlformats.org/officeDocument/2006/relationships/image" Target="../media/image2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94.png"/><Relationship Id="rId18" Type="http://schemas.openxmlformats.org/officeDocument/2006/relationships/image" Target="../media/image236.png"/><Relationship Id="rId26" Type="http://schemas.openxmlformats.org/officeDocument/2006/relationships/image" Target="../media/image243.png"/><Relationship Id="rId3" Type="http://schemas.openxmlformats.org/officeDocument/2006/relationships/image" Target="../media/image100.png"/><Relationship Id="rId21" Type="http://schemas.openxmlformats.org/officeDocument/2006/relationships/image" Target="../media/image86.png"/><Relationship Id="rId7" Type="http://schemas.openxmlformats.org/officeDocument/2006/relationships/image" Target="../media/image206.png"/><Relationship Id="rId12" Type="http://schemas.openxmlformats.org/officeDocument/2006/relationships/image" Target="../media/image234.png"/><Relationship Id="rId17" Type="http://schemas.openxmlformats.org/officeDocument/2006/relationships/image" Target="../media/image82.png"/><Relationship Id="rId25" Type="http://schemas.openxmlformats.org/officeDocument/2006/relationships/image" Target="../media/image242.png"/><Relationship Id="rId2" Type="http://schemas.openxmlformats.org/officeDocument/2006/relationships/image" Target="../media/image99.png"/><Relationship Id="rId16" Type="http://schemas.openxmlformats.org/officeDocument/2006/relationships/image" Target="../media/image81.png"/><Relationship Id="rId20" Type="http://schemas.openxmlformats.org/officeDocument/2006/relationships/image" Target="../media/image238.png"/><Relationship Id="rId29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11" Type="http://schemas.openxmlformats.org/officeDocument/2006/relationships/image" Target="../media/image76.png"/><Relationship Id="rId24" Type="http://schemas.openxmlformats.org/officeDocument/2006/relationships/image" Target="../media/image241.png"/><Relationship Id="rId32" Type="http://schemas.openxmlformats.org/officeDocument/2006/relationships/image" Target="../media/image232.png"/><Relationship Id="rId5" Type="http://schemas.openxmlformats.org/officeDocument/2006/relationships/image" Target="../media/image145.png"/><Relationship Id="rId15" Type="http://schemas.openxmlformats.org/officeDocument/2006/relationships/image" Target="../media/image80.png"/><Relationship Id="rId23" Type="http://schemas.openxmlformats.org/officeDocument/2006/relationships/image" Target="../media/image240.png"/><Relationship Id="rId28" Type="http://schemas.openxmlformats.org/officeDocument/2006/relationships/image" Target="../media/image150.png"/><Relationship Id="rId10" Type="http://schemas.openxmlformats.org/officeDocument/2006/relationships/image" Target="../media/image75.png"/><Relationship Id="rId19" Type="http://schemas.openxmlformats.org/officeDocument/2006/relationships/image" Target="../media/image237.png"/><Relationship Id="rId31" Type="http://schemas.openxmlformats.org/officeDocument/2006/relationships/image" Target="../media/image153.png"/><Relationship Id="rId4" Type="http://schemas.openxmlformats.org/officeDocument/2006/relationships/image" Target="../media/image101.png"/><Relationship Id="rId9" Type="http://schemas.openxmlformats.org/officeDocument/2006/relationships/image" Target="../media/image233.png"/><Relationship Id="rId14" Type="http://schemas.openxmlformats.org/officeDocument/2006/relationships/image" Target="../media/image235.png"/><Relationship Id="rId22" Type="http://schemas.openxmlformats.org/officeDocument/2006/relationships/image" Target="../media/image239.png"/><Relationship Id="rId27" Type="http://schemas.openxmlformats.org/officeDocument/2006/relationships/image" Target="../media/image149.png"/><Relationship Id="rId30" Type="http://schemas.openxmlformats.org/officeDocument/2006/relationships/image" Target="../media/image1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4.png"/><Relationship Id="rId18" Type="http://schemas.openxmlformats.org/officeDocument/2006/relationships/image" Target="../media/image259.png"/><Relationship Id="rId3" Type="http://schemas.openxmlformats.org/officeDocument/2006/relationships/image" Target="../media/image244.png"/><Relationship Id="rId21" Type="http://schemas.openxmlformats.org/officeDocument/2006/relationships/image" Target="../media/image262.png"/><Relationship Id="rId7" Type="http://schemas.openxmlformats.org/officeDocument/2006/relationships/image" Target="../media/image248.png"/><Relationship Id="rId12" Type="http://schemas.openxmlformats.org/officeDocument/2006/relationships/image" Target="../media/image253.png"/><Relationship Id="rId17" Type="http://schemas.openxmlformats.org/officeDocument/2006/relationships/image" Target="../media/image258.jpg"/><Relationship Id="rId2" Type="http://schemas.openxmlformats.org/officeDocument/2006/relationships/image" Target="../media/image169.png"/><Relationship Id="rId16" Type="http://schemas.openxmlformats.org/officeDocument/2006/relationships/image" Target="../media/image257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11" Type="http://schemas.openxmlformats.org/officeDocument/2006/relationships/image" Target="../media/image252.png"/><Relationship Id="rId5" Type="http://schemas.openxmlformats.org/officeDocument/2006/relationships/image" Target="../media/image246.png"/><Relationship Id="rId15" Type="http://schemas.openxmlformats.org/officeDocument/2006/relationships/image" Target="../media/image256.png"/><Relationship Id="rId10" Type="http://schemas.openxmlformats.org/officeDocument/2006/relationships/image" Target="../media/image251.png"/><Relationship Id="rId19" Type="http://schemas.openxmlformats.org/officeDocument/2006/relationships/image" Target="../media/image260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Relationship Id="rId14" Type="http://schemas.openxmlformats.org/officeDocument/2006/relationships/image" Target="../media/image25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2.png"/><Relationship Id="rId18" Type="http://schemas.openxmlformats.org/officeDocument/2006/relationships/image" Target="../media/image277.png"/><Relationship Id="rId3" Type="http://schemas.openxmlformats.org/officeDocument/2006/relationships/image" Target="../media/image264.png"/><Relationship Id="rId21" Type="http://schemas.openxmlformats.org/officeDocument/2006/relationships/image" Target="../media/image280.png"/><Relationship Id="rId7" Type="http://schemas.openxmlformats.org/officeDocument/2006/relationships/image" Target="../media/image268.png"/><Relationship Id="rId12" Type="http://schemas.openxmlformats.org/officeDocument/2006/relationships/image" Target="../media/image124.png"/><Relationship Id="rId17" Type="http://schemas.openxmlformats.org/officeDocument/2006/relationships/image" Target="../media/image276.png"/><Relationship Id="rId25" Type="http://schemas.openxmlformats.org/officeDocument/2006/relationships/image" Target="../media/image283.png"/><Relationship Id="rId2" Type="http://schemas.openxmlformats.org/officeDocument/2006/relationships/image" Target="../media/image263.png"/><Relationship Id="rId16" Type="http://schemas.openxmlformats.org/officeDocument/2006/relationships/image" Target="../media/image275.png"/><Relationship Id="rId20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11" Type="http://schemas.openxmlformats.org/officeDocument/2006/relationships/image" Target="../media/image271.png"/><Relationship Id="rId24" Type="http://schemas.openxmlformats.org/officeDocument/2006/relationships/image" Target="../media/image282.png"/><Relationship Id="rId5" Type="http://schemas.openxmlformats.org/officeDocument/2006/relationships/image" Target="../media/image266.png"/><Relationship Id="rId15" Type="http://schemas.openxmlformats.org/officeDocument/2006/relationships/image" Target="../media/image274.png"/><Relationship Id="rId23" Type="http://schemas.openxmlformats.org/officeDocument/2006/relationships/image" Target="../media/image100.png"/><Relationship Id="rId10" Type="http://schemas.openxmlformats.org/officeDocument/2006/relationships/image" Target="../media/image81.png"/><Relationship Id="rId19" Type="http://schemas.openxmlformats.org/officeDocument/2006/relationships/image" Target="../media/image278.png"/><Relationship Id="rId4" Type="http://schemas.openxmlformats.org/officeDocument/2006/relationships/image" Target="../media/image265.png"/><Relationship Id="rId9" Type="http://schemas.openxmlformats.org/officeDocument/2006/relationships/image" Target="../media/image270.png"/><Relationship Id="rId14" Type="http://schemas.openxmlformats.org/officeDocument/2006/relationships/image" Target="../media/image273.png"/><Relationship Id="rId22" Type="http://schemas.openxmlformats.org/officeDocument/2006/relationships/image" Target="../media/image28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2.png"/><Relationship Id="rId18" Type="http://schemas.openxmlformats.org/officeDocument/2006/relationships/image" Target="../media/image293.png"/><Relationship Id="rId26" Type="http://schemas.openxmlformats.org/officeDocument/2006/relationships/image" Target="../media/image299.png"/><Relationship Id="rId3" Type="http://schemas.openxmlformats.org/officeDocument/2006/relationships/image" Target="../media/image284.png"/><Relationship Id="rId21" Type="http://schemas.openxmlformats.org/officeDocument/2006/relationships/image" Target="../media/image295.png"/><Relationship Id="rId7" Type="http://schemas.openxmlformats.org/officeDocument/2006/relationships/image" Target="../media/image288.png"/><Relationship Id="rId12" Type="http://schemas.openxmlformats.org/officeDocument/2006/relationships/image" Target="../media/image124.png"/><Relationship Id="rId17" Type="http://schemas.openxmlformats.org/officeDocument/2006/relationships/image" Target="../media/image276.png"/><Relationship Id="rId25" Type="http://schemas.openxmlformats.org/officeDocument/2006/relationships/image" Target="../media/image298.png"/><Relationship Id="rId2" Type="http://schemas.openxmlformats.org/officeDocument/2006/relationships/image" Target="../media/image263.png"/><Relationship Id="rId16" Type="http://schemas.openxmlformats.org/officeDocument/2006/relationships/image" Target="../media/image292.png"/><Relationship Id="rId20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11" Type="http://schemas.openxmlformats.org/officeDocument/2006/relationships/image" Target="../media/image271.png"/><Relationship Id="rId24" Type="http://schemas.openxmlformats.org/officeDocument/2006/relationships/image" Target="../media/image297.png"/><Relationship Id="rId5" Type="http://schemas.openxmlformats.org/officeDocument/2006/relationships/image" Target="../media/image286.png"/><Relationship Id="rId15" Type="http://schemas.openxmlformats.org/officeDocument/2006/relationships/image" Target="../media/image291.png"/><Relationship Id="rId23" Type="http://schemas.openxmlformats.org/officeDocument/2006/relationships/image" Target="../media/image296.png"/><Relationship Id="rId28" Type="http://schemas.openxmlformats.org/officeDocument/2006/relationships/image" Target="../media/image301.png"/><Relationship Id="rId10" Type="http://schemas.openxmlformats.org/officeDocument/2006/relationships/image" Target="../media/image81.png"/><Relationship Id="rId19" Type="http://schemas.openxmlformats.org/officeDocument/2006/relationships/image" Target="../media/image294.png"/><Relationship Id="rId4" Type="http://schemas.openxmlformats.org/officeDocument/2006/relationships/image" Target="../media/image285.png"/><Relationship Id="rId9" Type="http://schemas.openxmlformats.org/officeDocument/2006/relationships/image" Target="../media/image289.png"/><Relationship Id="rId14" Type="http://schemas.openxmlformats.org/officeDocument/2006/relationships/image" Target="../media/image290.png"/><Relationship Id="rId22" Type="http://schemas.openxmlformats.org/officeDocument/2006/relationships/image" Target="../media/image281.png"/><Relationship Id="rId27" Type="http://schemas.openxmlformats.org/officeDocument/2006/relationships/image" Target="../media/image3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72.png"/><Relationship Id="rId18" Type="http://schemas.openxmlformats.org/officeDocument/2006/relationships/image" Target="../media/image277.png"/><Relationship Id="rId26" Type="http://schemas.openxmlformats.org/officeDocument/2006/relationships/image" Target="../media/image308.png"/><Relationship Id="rId3" Type="http://schemas.openxmlformats.org/officeDocument/2006/relationships/image" Target="../media/image302.png"/><Relationship Id="rId21" Type="http://schemas.openxmlformats.org/officeDocument/2006/relationships/image" Target="../media/image280.png"/><Relationship Id="rId7" Type="http://schemas.openxmlformats.org/officeDocument/2006/relationships/image" Target="../media/image305.png"/><Relationship Id="rId12" Type="http://schemas.openxmlformats.org/officeDocument/2006/relationships/image" Target="../media/image124.png"/><Relationship Id="rId17" Type="http://schemas.openxmlformats.org/officeDocument/2006/relationships/image" Target="../media/image276.png"/><Relationship Id="rId25" Type="http://schemas.openxmlformats.org/officeDocument/2006/relationships/image" Target="../media/image58.png"/><Relationship Id="rId2" Type="http://schemas.openxmlformats.org/officeDocument/2006/relationships/image" Target="../media/image263.png"/><Relationship Id="rId16" Type="http://schemas.openxmlformats.org/officeDocument/2006/relationships/image" Target="../media/image275.png"/><Relationship Id="rId20" Type="http://schemas.openxmlformats.org/officeDocument/2006/relationships/image" Target="../media/image2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4.png"/><Relationship Id="rId11" Type="http://schemas.openxmlformats.org/officeDocument/2006/relationships/image" Target="../media/image271.png"/><Relationship Id="rId24" Type="http://schemas.openxmlformats.org/officeDocument/2006/relationships/image" Target="../media/image307.png"/><Relationship Id="rId5" Type="http://schemas.openxmlformats.org/officeDocument/2006/relationships/image" Target="../media/image286.png"/><Relationship Id="rId15" Type="http://schemas.openxmlformats.org/officeDocument/2006/relationships/image" Target="../media/image274.png"/><Relationship Id="rId23" Type="http://schemas.openxmlformats.org/officeDocument/2006/relationships/image" Target="../media/image298.png"/><Relationship Id="rId28" Type="http://schemas.openxmlformats.org/officeDocument/2006/relationships/image" Target="../media/image310.png"/><Relationship Id="rId10" Type="http://schemas.openxmlformats.org/officeDocument/2006/relationships/image" Target="../media/image81.png"/><Relationship Id="rId19" Type="http://schemas.openxmlformats.org/officeDocument/2006/relationships/image" Target="../media/image278.png"/><Relationship Id="rId4" Type="http://schemas.openxmlformats.org/officeDocument/2006/relationships/image" Target="../media/image303.png"/><Relationship Id="rId9" Type="http://schemas.openxmlformats.org/officeDocument/2006/relationships/image" Target="../media/image306.png"/><Relationship Id="rId14" Type="http://schemas.openxmlformats.org/officeDocument/2006/relationships/image" Target="../media/image273.png"/><Relationship Id="rId22" Type="http://schemas.openxmlformats.org/officeDocument/2006/relationships/image" Target="../media/image281.png"/><Relationship Id="rId27" Type="http://schemas.openxmlformats.org/officeDocument/2006/relationships/image" Target="../media/image30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7.png"/><Relationship Id="rId13" Type="http://schemas.openxmlformats.org/officeDocument/2006/relationships/image" Target="../media/image322.png"/><Relationship Id="rId3" Type="http://schemas.openxmlformats.org/officeDocument/2006/relationships/image" Target="../media/image312.png"/><Relationship Id="rId7" Type="http://schemas.openxmlformats.org/officeDocument/2006/relationships/image" Target="../media/image316.png"/><Relationship Id="rId12" Type="http://schemas.openxmlformats.org/officeDocument/2006/relationships/image" Target="../media/image321.png"/><Relationship Id="rId17" Type="http://schemas.openxmlformats.org/officeDocument/2006/relationships/image" Target="../media/image325.png"/><Relationship Id="rId2" Type="http://schemas.openxmlformats.org/officeDocument/2006/relationships/image" Target="../media/image311.png"/><Relationship Id="rId16" Type="http://schemas.openxmlformats.org/officeDocument/2006/relationships/image" Target="../media/image3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5.png"/><Relationship Id="rId11" Type="http://schemas.openxmlformats.org/officeDocument/2006/relationships/image" Target="../media/image320.png"/><Relationship Id="rId5" Type="http://schemas.openxmlformats.org/officeDocument/2006/relationships/image" Target="../media/image314.png"/><Relationship Id="rId15" Type="http://schemas.openxmlformats.org/officeDocument/2006/relationships/image" Target="../media/image324.png"/><Relationship Id="rId10" Type="http://schemas.openxmlformats.org/officeDocument/2006/relationships/image" Target="../media/image319.png"/><Relationship Id="rId4" Type="http://schemas.openxmlformats.org/officeDocument/2006/relationships/image" Target="../media/image313.png"/><Relationship Id="rId9" Type="http://schemas.openxmlformats.org/officeDocument/2006/relationships/image" Target="../media/image318.png"/><Relationship Id="rId14" Type="http://schemas.openxmlformats.org/officeDocument/2006/relationships/image" Target="../media/image3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png"/><Relationship Id="rId13" Type="http://schemas.openxmlformats.org/officeDocument/2006/relationships/image" Target="../media/image335.jp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12" Type="http://schemas.openxmlformats.org/officeDocument/2006/relationships/hyperlink" Target="http://jalammar.github.io/illustrated-transformer/" TargetMode="External"/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30.png"/><Relationship Id="rId11" Type="http://schemas.openxmlformats.org/officeDocument/2006/relationships/image" Target="../media/image334.jpg"/><Relationship Id="rId5" Type="http://schemas.openxmlformats.org/officeDocument/2006/relationships/image" Target="../media/image329.png"/><Relationship Id="rId10" Type="http://schemas.openxmlformats.org/officeDocument/2006/relationships/image" Target="../media/image333.png"/><Relationship Id="rId4" Type="http://schemas.openxmlformats.org/officeDocument/2006/relationships/image" Target="../media/image328.png"/><Relationship Id="rId9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13" Type="http://schemas.openxmlformats.org/officeDocument/2006/relationships/image" Target="../media/image346.png"/><Relationship Id="rId18" Type="http://schemas.openxmlformats.org/officeDocument/2006/relationships/image" Target="../media/image351.png"/><Relationship Id="rId26" Type="http://schemas.openxmlformats.org/officeDocument/2006/relationships/image" Target="../media/image359.png"/><Relationship Id="rId3" Type="http://schemas.openxmlformats.org/officeDocument/2006/relationships/image" Target="../media/image325.png"/><Relationship Id="rId21" Type="http://schemas.openxmlformats.org/officeDocument/2006/relationships/image" Target="../media/image354.png"/><Relationship Id="rId7" Type="http://schemas.openxmlformats.org/officeDocument/2006/relationships/image" Target="../media/image340.png"/><Relationship Id="rId12" Type="http://schemas.openxmlformats.org/officeDocument/2006/relationships/image" Target="../media/image345.png"/><Relationship Id="rId17" Type="http://schemas.openxmlformats.org/officeDocument/2006/relationships/image" Target="../media/image350.png"/><Relationship Id="rId25" Type="http://schemas.openxmlformats.org/officeDocument/2006/relationships/image" Target="../media/image358.png"/><Relationship Id="rId2" Type="http://schemas.openxmlformats.org/officeDocument/2006/relationships/image" Target="../media/image336.png"/><Relationship Id="rId16" Type="http://schemas.openxmlformats.org/officeDocument/2006/relationships/image" Target="../media/image349.png"/><Relationship Id="rId20" Type="http://schemas.openxmlformats.org/officeDocument/2006/relationships/image" Target="../media/image3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9.png"/><Relationship Id="rId11" Type="http://schemas.openxmlformats.org/officeDocument/2006/relationships/image" Target="../media/image344.png"/><Relationship Id="rId24" Type="http://schemas.openxmlformats.org/officeDocument/2006/relationships/image" Target="../media/image357.png"/><Relationship Id="rId5" Type="http://schemas.openxmlformats.org/officeDocument/2006/relationships/image" Target="../media/image338.png"/><Relationship Id="rId15" Type="http://schemas.openxmlformats.org/officeDocument/2006/relationships/image" Target="../media/image348.png"/><Relationship Id="rId23" Type="http://schemas.openxmlformats.org/officeDocument/2006/relationships/image" Target="../media/image356.png"/><Relationship Id="rId10" Type="http://schemas.openxmlformats.org/officeDocument/2006/relationships/image" Target="../media/image343.png"/><Relationship Id="rId19" Type="http://schemas.openxmlformats.org/officeDocument/2006/relationships/image" Target="../media/image352.png"/><Relationship Id="rId4" Type="http://schemas.openxmlformats.org/officeDocument/2006/relationships/image" Target="../media/image337.png"/><Relationship Id="rId9" Type="http://schemas.openxmlformats.org/officeDocument/2006/relationships/image" Target="../media/image342.png"/><Relationship Id="rId14" Type="http://schemas.openxmlformats.org/officeDocument/2006/relationships/image" Target="../media/image347.png"/><Relationship Id="rId22" Type="http://schemas.openxmlformats.org/officeDocument/2006/relationships/image" Target="../media/image355.png"/><Relationship Id="rId27" Type="http://schemas.openxmlformats.org/officeDocument/2006/relationships/image" Target="../media/image3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6.png"/><Relationship Id="rId13" Type="http://schemas.openxmlformats.org/officeDocument/2006/relationships/image" Target="../media/image371.png"/><Relationship Id="rId3" Type="http://schemas.openxmlformats.org/officeDocument/2006/relationships/image" Target="../media/image362.png"/><Relationship Id="rId7" Type="http://schemas.openxmlformats.org/officeDocument/2006/relationships/image" Target="../media/image365.png"/><Relationship Id="rId12" Type="http://schemas.openxmlformats.org/officeDocument/2006/relationships/image" Target="../media/image370.png"/><Relationship Id="rId17" Type="http://schemas.openxmlformats.org/officeDocument/2006/relationships/image" Target="../media/image375.png"/><Relationship Id="rId2" Type="http://schemas.openxmlformats.org/officeDocument/2006/relationships/image" Target="../media/image361.jpg"/><Relationship Id="rId16" Type="http://schemas.openxmlformats.org/officeDocument/2006/relationships/image" Target="../media/image37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4.png"/><Relationship Id="rId11" Type="http://schemas.openxmlformats.org/officeDocument/2006/relationships/image" Target="../media/image369.png"/><Relationship Id="rId5" Type="http://schemas.openxmlformats.org/officeDocument/2006/relationships/image" Target="../media/image363.png"/><Relationship Id="rId15" Type="http://schemas.openxmlformats.org/officeDocument/2006/relationships/image" Target="../media/image373.png"/><Relationship Id="rId10" Type="http://schemas.openxmlformats.org/officeDocument/2006/relationships/image" Target="../media/image368.png"/><Relationship Id="rId4" Type="http://schemas.openxmlformats.org/officeDocument/2006/relationships/image" Target="../media/image258.jpg"/><Relationship Id="rId9" Type="http://schemas.openxmlformats.org/officeDocument/2006/relationships/image" Target="../media/image367.png"/><Relationship Id="rId14" Type="http://schemas.openxmlformats.org/officeDocument/2006/relationships/image" Target="../media/image37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9.jpg"/><Relationship Id="rId2" Type="http://schemas.openxmlformats.org/officeDocument/2006/relationships/image" Target="../media/image37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35.png"/><Relationship Id="rId26" Type="http://schemas.openxmlformats.org/officeDocument/2006/relationships/image" Target="../media/image22.png"/><Relationship Id="rId21" Type="http://schemas.openxmlformats.org/officeDocument/2006/relationships/image" Target="../media/image38.png"/><Relationship Id="rId34" Type="http://schemas.openxmlformats.org/officeDocument/2006/relationships/image" Target="../media/image46.png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34.png"/><Relationship Id="rId25" Type="http://schemas.openxmlformats.org/officeDocument/2006/relationships/image" Target="../media/image21.png"/><Relationship Id="rId33" Type="http://schemas.openxmlformats.org/officeDocument/2006/relationships/image" Target="../media/image45.png"/><Relationship Id="rId2" Type="http://schemas.openxmlformats.org/officeDocument/2006/relationships/image" Target="../media/image26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8.png"/><Relationship Id="rId24" Type="http://schemas.openxmlformats.org/officeDocument/2006/relationships/image" Target="../media/image41.png"/><Relationship Id="rId32" Type="http://schemas.openxmlformats.org/officeDocument/2006/relationships/image" Target="../media/image44.png"/><Relationship Id="rId37" Type="http://schemas.openxmlformats.org/officeDocument/2006/relationships/image" Target="../media/image49.png"/><Relationship Id="rId5" Type="http://schemas.openxmlformats.org/officeDocument/2006/relationships/image" Target="../media/image29.png"/><Relationship Id="rId15" Type="http://schemas.openxmlformats.org/officeDocument/2006/relationships/image" Target="../media/image12.png"/><Relationship Id="rId23" Type="http://schemas.openxmlformats.org/officeDocument/2006/relationships/image" Target="../media/image40.png"/><Relationship Id="rId28" Type="http://schemas.openxmlformats.org/officeDocument/2006/relationships/image" Target="../media/image24.png"/><Relationship Id="rId36" Type="http://schemas.openxmlformats.org/officeDocument/2006/relationships/image" Target="../media/image48.png"/><Relationship Id="rId10" Type="http://schemas.openxmlformats.org/officeDocument/2006/relationships/image" Target="../media/image7.png"/><Relationship Id="rId19" Type="http://schemas.openxmlformats.org/officeDocument/2006/relationships/image" Target="../media/image36.png"/><Relationship Id="rId31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6.png"/><Relationship Id="rId14" Type="http://schemas.openxmlformats.org/officeDocument/2006/relationships/image" Target="../media/image32.png"/><Relationship Id="rId22" Type="http://schemas.openxmlformats.org/officeDocument/2006/relationships/image" Target="../media/image39.png"/><Relationship Id="rId27" Type="http://schemas.openxmlformats.org/officeDocument/2006/relationships/image" Target="../media/image23.png"/><Relationship Id="rId30" Type="http://schemas.openxmlformats.org/officeDocument/2006/relationships/image" Target="../media/image42.png"/><Relationship Id="rId35" Type="http://schemas.openxmlformats.org/officeDocument/2006/relationships/image" Target="../media/image47.png"/><Relationship Id="rId8" Type="http://schemas.openxmlformats.org/officeDocument/2006/relationships/image" Target="../media/image5.png"/><Relationship Id="rId3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image" Target="../media/image408.png"/><Relationship Id="rId7" Type="http://schemas.openxmlformats.org/officeDocument/2006/relationships/image" Target="../media/image412.png"/><Relationship Id="rId2" Type="http://schemas.openxmlformats.org/officeDocument/2006/relationships/image" Target="../media/image40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1.png"/><Relationship Id="rId5" Type="http://schemas.openxmlformats.org/officeDocument/2006/relationships/image" Target="../media/image410.png"/><Relationship Id="rId4" Type="http://schemas.openxmlformats.org/officeDocument/2006/relationships/image" Target="../media/image409.png"/><Relationship Id="rId9" Type="http://schemas.openxmlformats.org/officeDocument/2006/relationships/image" Target="../media/image4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5.png"/><Relationship Id="rId21" Type="http://schemas.openxmlformats.org/officeDocument/2006/relationships/image" Target="../media/image60.png"/><Relationship Id="rId7" Type="http://schemas.openxmlformats.org/officeDocument/2006/relationships/image" Target="../media/image9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image" Target="../media/image4.png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5" Type="http://schemas.openxmlformats.org/officeDocument/2006/relationships/image" Target="../media/image7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12.png"/><Relationship Id="rId19" Type="http://schemas.openxmlformats.org/officeDocument/2006/relationships/image" Target="../media/image58.png"/><Relationship Id="rId4" Type="http://schemas.openxmlformats.org/officeDocument/2006/relationships/image" Target="../media/image6.png"/><Relationship Id="rId9" Type="http://schemas.openxmlformats.org/officeDocument/2006/relationships/image" Target="../media/image32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Relationship Id="rId27" Type="http://schemas.openxmlformats.org/officeDocument/2006/relationships/image" Target="../media/image6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6.png"/><Relationship Id="rId2" Type="http://schemas.openxmlformats.org/officeDocument/2006/relationships/image" Target="../media/image415.jp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.png"/><Relationship Id="rId5" Type="http://schemas.openxmlformats.org/officeDocument/2006/relationships/image" Target="../media/image417.png"/><Relationship Id="rId4" Type="http://schemas.openxmlformats.org/officeDocument/2006/relationships/image" Target="../media/image42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7" Type="http://schemas.openxmlformats.org/officeDocument/2006/relationships/image" Target="../media/image419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5" Type="http://schemas.openxmlformats.org/officeDocument/2006/relationships/image" Target="../media/image424.png"/><Relationship Id="rId4" Type="http://schemas.openxmlformats.org/officeDocument/2006/relationships/image" Target="../media/image4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5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9.png"/><Relationship Id="rId4" Type="http://schemas.openxmlformats.org/officeDocument/2006/relationships/image" Target="../media/image41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2" Type="http://schemas.openxmlformats.org/officeDocument/2006/relationships/image" Target="../media/image4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7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Relationship Id="rId22" Type="http://schemas.openxmlformats.org/officeDocument/2006/relationships/image" Target="../media/image8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jpg"/><Relationship Id="rId2" Type="http://schemas.openxmlformats.org/officeDocument/2006/relationships/image" Target="../media/image429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search/cs?searchtype=author&amp;amp;query=Zafrir,%2BO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1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6.png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3" Type="http://schemas.openxmlformats.org/officeDocument/2006/relationships/image" Target="../media/image438.png"/><Relationship Id="rId7" Type="http://schemas.openxmlformats.org/officeDocument/2006/relationships/image" Target="../media/image441.png"/><Relationship Id="rId2" Type="http://schemas.openxmlformats.org/officeDocument/2006/relationships/image" Target="../media/image4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19.png"/><Relationship Id="rId10" Type="http://schemas.openxmlformats.org/officeDocument/2006/relationships/image" Target="../media/image444.png"/><Relationship Id="rId4" Type="http://schemas.openxmlformats.org/officeDocument/2006/relationships/image" Target="../media/image439.png"/><Relationship Id="rId9" Type="http://schemas.openxmlformats.org/officeDocument/2006/relationships/image" Target="../media/image44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46.png"/><Relationship Id="rId7" Type="http://schemas.openxmlformats.org/officeDocument/2006/relationships/image" Target="../media/image450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5" Type="http://schemas.openxmlformats.org/officeDocument/2006/relationships/image" Target="../media/image448.png"/><Relationship Id="rId10" Type="http://schemas.openxmlformats.org/officeDocument/2006/relationships/image" Target="../media/image453.png"/><Relationship Id="rId4" Type="http://schemas.openxmlformats.org/officeDocument/2006/relationships/image" Target="../media/image447.png"/><Relationship Id="rId9" Type="http://schemas.openxmlformats.org/officeDocument/2006/relationships/image" Target="../media/image45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3" Type="http://schemas.openxmlformats.org/officeDocument/2006/relationships/image" Target="../media/image446.png"/><Relationship Id="rId7" Type="http://schemas.openxmlformats.org/officeDocument/2006/relationships/image" Target="../media/image454.pn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5" Type="http://schemas.openxmlformats.org/officeDocument/2006/relationships/image" Target="../media/image448.png"/><Relationship Id="rId4" Type="http://schemas.openxmlformats.org/officeDocument/2006/relationships/image" Target="../media/image447.png"/><Relationship Id="rId9" Type="http://schemas.openxmlformats.org/officeDocument/2006/relationships/image" Target="../media/image4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7.png"/><Relationship Id="rId2" Type="http://schemas.openxmlformats.org/officeDocument/2006/relationships/image" Target="../media/image45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9.png"/><Relationship Id="rId4" Type="http://schemas.openxmlformats.org/officeDocument/2006/relationships/image" Target="../media/image4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4.png"/><Relationship Id="rId18" Type="http://schemas.openxmlformats.org/officeDocument/2006/relationships/image" Target="../media/image96.png"/><Relationship Id="rId3" Type="http://schemas.openxmlformats.org/officeDocument/2006/relationships/image" Target="../media/image88.png"/><Relationship Id="rId21" Type="http://schemas.openxmlformats.org/officeDocument/2006/relationships/image" Target="../media/image86.png"/><Relationship Id="rId7" Type="http://schemas.openxmlformats.org/officeDocument/2006/relationships/image" Target="../media/image91.png"/><Relationship Id="rId12" Type="http://schemas.openxmlformats.org/officeDocument/2006/relationships/image" Target="../media/image93.png"/><Relationship Id="rId17" Type="http://schemas.openxmlformats.org/officeDocument/2006/relationships/image" Target="../media/image8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11" Type="http://schemas.openxmlformats.org/officeDocument/2006/relationships/image" Target="../media/image76.png"/><Relationship Id="rId24" Type="http://schemas.openxmlformats.org/officeDocument/2006/relationships/image" Target="../media/image101.png"/><Relationship Id="rId5" Type="http://schemas.openxmlformats.org/officeDocument/2006/relationships/image" Target="../media/image89.png"/><Relationship Id="rId15" Type="http://schemas.openxmlformats.org/officeDocument/2006/relationships/image" Target="../media/image80.png"/><Relationship Id="rId23" Type="http://schemas.openxmlformats.org/officeDocument/2006/relationships/image" Target="../media/image100.png"/><Relationship Id="rId10" Type="http://schemas.openxmlformats.org/officeDocument/2006/relationships/image" Target="../media/image75.png"/><Relationship Id="rId19" Type="http://schemas.openxmlformats.org/officeDocument/2006/relationships/image" Target="../media/image97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95.png"/><Relationship Id="rId22" Type="http://schemas.openxmlformats.org/officeDocument/2006/relationships/image" Target="../media/image99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png"/><Relationship Id="rId13" Type="http://schemas.openxmlformats.org/officeDocument/2006/relationships/image" Target="../media/image469.png"/><Relationship Id="rId18" Type="http://schemas.openxmlformats.org/officeDocument/2006/relationships/image" Target="../media/image474.png"/><Relationship Id="rId3" Type="http://schemas.openxmlformats.org/officeDocument/2006/relationships/image" Target="../media/image419.png"/><Relationship Id="rId21" Type="http://schemas.openxmlformats.org/officeDocument/2006/relationships/image" Target="../media/image477.png"/><Relationship Id="rId7" Type="http://schemas.openxmlformats.org/officeDocument/2006/relationships/image" Target="../media/image463.png"/><Relationship Id="rId12" Type="http://schemas.openxmlformats.org/officeDocument/2006/relationships/image" Target="../media/image468.png"/><Relationship Id="rId17" Type="http://schemas.openxmlformats.org/officeDocument/2006/relationships/image" Target="../media/image473.png"/><Relationship Id="rId2" Type="http://schemas.openxmlformats.org/officeDocument/2006/relationships/image" Target="../media/image460.png"/><Relationship Id="rId16" Type="http://schemas.openxmlformats.org/officeDocument/2006/relationships/image" Target="../media/image472.png"/><Relationship Id="rId20" Type="http://schemas.openxmlformats.org/officeDocument/2006/relationships/image" Target="../media/image4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11" Type="http://schemas.openxmlformats.org/officeDocument/2006/relationships/image" Target="../media/image467.png"/><Relationship Id="rId5" Type="http://schemas.openxmlformats.org/officeDocument/2006/relationships/image" Target="../media/image462.png"/><Relationship Id="rId15" Type="http://schemas.openxmlformats.org/officeDocument/2006/relationships/image" Target="../media/image471.png"/><Relationship Id="rId10" Type="http://schemas.openxmlformats.org/officeDocument/2006/relationships/image" Target="../media/image466.png"/><Relationship Id="rId19" Type="http://schemas.openxmlformats.org/officeDocument/2006/relationships/image" Target="../media/image475.png"/><Relationship Id="rId4" Type="http://schemas.openxmlformats.org/officeDocument/2006/relationships/image" Target="../media/image461.png"/><Relationship Id="rId9" Type="http://schemas.openxmlformats.org/officeDocument/2006/relationships/image" Target="../media/image465.png"/><Relationship Id="rId14" Type="http://schemas.openxmlformats.org/officeDocument/2006/relationships/image" Target="../media/image47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png"/><Relationship Id="rId13" Type="http://schemas.openxmlformats.org/officeDocument/2006/relationships/image" Target="../media/image469.png"/><Relationship Id="rId18" Type="http://schemas.openxmlformats.org/officeDocument/2006/relationships/image" Target="../media/image479.png"/><Relationship Id="rId3" Type="http://schemas.openxmlformats.org/officeDocument/2006/relationships/image" Target="../media/image419.png"/><Relationship Id="rId21" Type="http://schemas.openxmlformats.org/officeDocument/2006/relationships/image" Target="../media/image482.png"/><Relationship Id="rId7" Type="http://schemas.openxmlformats.org/officeDocument/2006/relationships/image" Target="../media/image463.png"/><Relationship Id="rId12" Type="http://schemas.openxmlformats.org/officeDocument/2006/relationships/image" Target="../media/image468.png"/><Relationship Id="rId17" Type="http://schemas.openxmlformats.org/officeDocument/2006/relationships/image" Target="../media/image473.png"/><Relationship Id="rId2" Type="http://schemas.openxmlformats.org/officeDocument/2006/relationships/image" Target="../media/image460.png"/><Relationship Id="rId16" Type="http://schemas.openxmlformats.org/officeDocument/2006/relationships/image" Target="../media/image472.png"/><Relationship Id="rId20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7.png"/><Relationship Id="rId11" Type="http://schemas.openxmlformats.org/officeDocument/2006/relationships/image" Target="../media/image467.png"/><Relationship Id="rId24" Type="http://schemas.openxmlformats.org/officeDocument/2006/relationships/image" Target="../media/image477.png"/><Relationship Id="rId5" Type="http://schemas.openxmlformats.org/officeDocument/2006/relationships/image" Target="../media/image462.png"/><Relationship Id="rId15" Type="http://schemas.openxmlformats.org/officeDocument/2006/relationships/image" Target="../media/image478.png"/><Relationship Id="rId23" Type="http://schemas.openxmlformats.org/officeDocument/2006/relationships/image" Target="../media/image476.png"/><Relationship Id="rId10" Type="http://schemas.openxmlformats.org/officeDocument/2006/relationships/image" Target="../media/image466.png"/><Relationship Id="rId19" Type="http://schemas.openxmlformats.org/officeDocument/2006/relationships/image" Target="../media/image480.png"/><Relationship Id="rId4" Type="http://schemas.openxmlformats.org/officeDocument/2006/relationships/image" Target="../media/image461.png"/><Relationship Id="rId9" Type="http://schemas.openxmlformats.org/officeDocument/2006/relationships/image" Target="../media/image465.png"/><Relationship Id="rId14" Type="http://schemas.openxmlformats.org/officeDocument/2006/relationships/image" Target="../media/image470.png"/><Relationship Id="rId22" Type="http://schemas.openxmlformats.org/officeDocument/2006/relationships/image" Target="../media/image4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4.png"/><Relationship Id="rId2" Type="http://schemas.openxmlformats.org/officeDocument/2006/relationships/image" Target="../media/image4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6.png"/><Relationship Id="rId4" Type="http://schemas.openxmlformats.org/officeDocument/2006/relationships/image" Target="../media/image485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13" Type="http://schemas.openxmlformats.org/officeDocument/2006/relationships/image" Target="../media/image498.png"/><Relationship Id="rId3" Type="http://schemas.openxmlformats.org/officeDocument/2006/relationships/image" Target="../media/image488.png"/><Relationship Id="rId7" Type="http://schemas.openxmlformats.org/officeDocument/2006/relationships/image" Target="../media/image492.png"/><Relationship Id="rId12" Type="http://schemas.openxmlformats.org/officeDocument/2006/relationships/image" Target="../media/image497.png"/><Relationship Id="rId2" Type="http://schemas.openxmlformats.org/officeDocument/2006/relationships/image" Target="../media/image4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1.png"/><Relationship Id="rId11" Type="http://schemas.openxmlformats.org/officeDocument/2006/relationships/image" Target="../media/image496.png"/><Relationship Id="rId5" Type="http://schemas.openxmlformats.org/officeDocument/2006/relationships/image" Target="../media/image490.png"/><Relationship Id="rId10" Type="http://schemas.openxmlformats.org/officeDocument/2006/relationships/image" Target="../media/image495.png"/><Relationship Id="rId4" Type="http://schemas.openxmlformats.org/officeDocument/2006/relationships/image" Target="../media/image489.png"/><Relationship Id="rId9" Type="http://schemas.openxmlformats.org/officeDocument/2006/relationships/image" Target="../media/image49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4.png"/><Relationship Id="rId3" Type="http://schemas.openxmlformats.org/officeDocument/2006/relationships/image" Target="../media/image499.png"/><Relationship Id="rId7" Type="http://schemas.openxmlformats.org/officeDocument/2006/relationships/image" Target="../media/image503.png"/><Relationship Id="rId2" Type="http://schemas.openxmlformats.org/officeDocument/2006/relationships/image" Target="../media/image4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2.png"/><Relationship Id="rId11" Type="http://schemas.openxmlformats.org/officeDocument/2006/relationships/image" Target="../media/image507.png"/><Relationship Id="rId5" Type="http://schemas.openxmlformats.org/officeDocument/2006/relationships/image" Target="../media/image501.png"/><Relationship Id="rId10" Type="http://schemas.openxmlformats.org/officeDocument/2006/relationships/image" Target="../media/image506.png"/><Relationship Id="rId4" Type="http://schemas.openxmlformats.org/officeDocument/2006/relationships/image" Target="../media/image500.png"/><Relationship Id="rId9" Type="http://schemas.openxmlformats.org/officeDocument/2006/relationships/image" Target="../media/image50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4.png"/><Relationship Id="rId3" Type="http://schemas.openxmlformats.org/officeDocument/2006/relationships/image" Target="../media/image509.png"/><Relationship Id="rId7" Type="http://schemas.openxmlformats.org/officeDocument/2006/relationships/image" Target="../media/image513.png"/><Relationship Id="rId12" Type="http://schemas.openxmlformats.org/officeDocument/2006/relationships/image" Target="../media/image518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2.png"/><Relationship Id="rId11" Type="http://schemas.openxmlformats.org/officeDocument/2006/relationships/image" Target="../media/image517.png"/><Relationship Id="rId5" Type="http://schemas.openxmlformats.org/officeDocument/2006/relationships/image" Target="../media/image511.png"/><Relationship Id="rId10" Type="http://schemas.openxmlformats.org/officeDocument/2006/relationships/image" Target="../media/image516.png"/><Relationship Id="rId4" Type="http://schemas.openxmlformats.org/officeDocument/2006/relationships/image" Target="../media/image510.png"/><Relationship Id="rId9" Type="http://schemas.openxmlformats.org/officeDocument/2006/relationships/image" Target="../media/image515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13" Type="http://schemas.openxmlformats.org/officeDocument/2006/relationships/image" Target="../media/image522.png"/><Relationship Id="rId3" Type="http://schemas.openxmlformats.org/officeDocument/2006/relationships/image" Target="../media/image509.png"/><Relationship Id="rId7" Type="http://schemas.openxmlformats.org/officeDocument/2006/relationships/image" Target="../media/image514.png"/><Relationship Id="rId12" Type="http://schemas.openxmlformats.org/officeDocument/2006/relationships/image" Target="../media/image521.png"/><Relationship Id="rId17" Type="http://schemas.openxmlformats.org/officeDocument/2006/relationships/image" Target="../media/image526.png"/><Relationship Id="rId2" Type="http://schemas.openxmlformats.org/officeDocument/2006/relationships/image" Target="../media/image508.png"/><Relationship Id="rId16" Type="http://schemas.openxmlformats.org/officeDocument/2006/relationships/image" Target="../media/image5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2.png"/><Relationship Id="rId11" Type="http://schemas.openxmlformats.org/officeDocument/2006/relationships/image" Target="../media/image520.png"/><Relationship Id="rId5" Type="http://schemas.openxmlformats.org/officeDocument/2006/relationships/image" Target="../media/image511.png"/><Relationship Id="rId15" Type="http://schemas.openxmlformats.org/officeDocument/2006/relationships/image" Target="../media/image524.png"/><Relationship Id="rId10" Type="http://schemas.openxmlformats.org/officeDocument/2006/relationships/image" Target="../media/image519.png"/><Relationship Id="rId4" Type="http://schemas.openxmlformats.org/officeDocument/2006/relationships/image" Target="../media/image510.png"/><Relationship Id="rId9" Type="http://schemas.openxmlformats.org/officeDocument/2006/relationships/image" Target="../media/image518.png"/><Relationship Id="rId14" Type="http://schemas.openxmlformats.org/officeDocument/2006/relationships/image" Target="../media/image52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8.pn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5.png"/><Relationship Id="rId3" Type="http://schemas.openxmlformats.org/officeDocument/2006/relationships/image" Target="../media/image530.png"/><Relationship Id="rId7" Type="http://schemas.openxmlformats.org/officeDocument/2006/relationships/image" Target="../media/image534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3.png"/><Relationship Id="rId5" Type="http://schemas.openxmlformats.org/officeDocument/2006/relationships/image" Target="../media/image532.png"/><Relationship Id="rId4" Type="http://schemas.openxmlformats.org/officeDocument/2006/relationships/image" Target="../media/image531.png"/><Relationship Id="rId9" Type="http://schemas.openxmlformats.org/officeDocument/2006/relationships/image" Target="../media/image5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94.png"/><Relationship Id="rId18" Type="http://schemas.openxmlformats.org/officeDocument/2006/relationships/image" Target="../media/image96.png"/><Relationship Id="rId26" Type="http://schemas.openxmlformats.org/officeDocument/2006/relationships/customXml" Target="../ink/ink1.xml"/><Relationship Id="rId3" Type="http://schemas.openxmlformats.org/officeDocument/2006/relationships/image" Target="../media/image102.png"/><Relationship Id="rId21" Type="http://schemas.openxmlformats.org/officeDocument/2006/relationships/image" Target="../media/image86.png"/><Relationship Id="rId7" Type="http://schemas.openxmlformats.org/officeDocument/2006/relationships/image" Target="../media/image105.png"/><Relationship Id="rId12" Type="http://schemas.openxmlformats.org/officeDocument/2006/relationships/image" Target="../media/image107.png"/><Relationship Id="rId17" Type="http://schemas.openxmlformats.org/officeDocument/2006/relationships/image" Target="../media/image82.png"/><Relationship Id="rId25" Type="http://schemas.openxmlformats.org/officeDocument/2006/relationships/image" Target="../media/image108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98.png"/><Relationship Id="rId29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76.png"/><Relationship Id="rId24" Type="http://schemas.openxmlformats.org/officeDocument/2006/relationships/image" Target="../media/image101.png"/><Relationship Id="rId5" Type="http://schemas.openxmlformats.org/officeDocument/2006/relationships/image" Target="../media/image103.png"/><Relationship Id="rId15" Type="http://schemas.openxmlformats.org/officeDocument/2006/relationships/image" Target="../media/image80.png"/><Relationship Id="rId23" Type="http://schemas.openxmlformats.org/officeDocument/2006/relationships/image" Target="../media/image100.png"/><Relationship Id="rId28" Type="http://schemas.openxmlformats.org/officeDocument/2006/relationships/image" Target="../media/image109.png"/><Relationship Id="rId10" Type="http://schemas.openxmlformats.org/officeDocument/2006/relationships/image" Target="../media/image75.png"/><Relationship Id="rId19" Type="http://schemas.openxmlformats.org/officeDocument/2006/relationships/image" Target="../media/image97.png"/><Relationship Id="rId31" Type="http://schemas.openxmlformats.org/officeDocument/2006/relationships/image" Target="../media/image112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95.png"/><Relationship Id="rId22" Type="http://schemas.openxmlformats.org/officeDocument/2006/relationships/image" Target="../media/image99.png"/><Relationship Id="rId27" Type="http://schemas.openxmlformats.org/officeDocument/2006/relationships/image" Target="../media/image1080.png"/><Relationship Id="rId30" Type="http://schemas.openxmlformats.org/officeDocument/2006/relationships/image" Target="../media/image1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jpg"/><Relationship Id="rId2" Type="http://schemas.openxmlformats.org/officeDocument/2006/relationships/image" Target="../media/image539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1.png"/><Relationship Id="rId2" Type="http://schemas.openxmlformats.org/officeDocument/2006/relationships/image" Target="../media/image40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8.png"/><Relationship Id="rId3" Type="http://schemas.openxmlformats.org/officeDocument/2006/relationships/image" Target="../media/image543.png"/><Relationship Id="rId7" Type="http://schemas.openxmlformats.org/officeDocument/2006/relationships/image" Target="../media/image547.png"/><Relationship Id="rId2" Type="http://schemas.openxmlformats.org/officeDocument/2006/relationships/image" Target="../media/image5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6.png"/><Relationship Id="rId5" Type="http://schemas.openxmlformats.org/officeDocument/2006/relationships/image" Target="../media/image545.png"/><Relationship Id="rId4" Type="http://schemas.openxmlformats.org/officeDocument/2006/relationships/image" Target="../media/image54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1.png"/><Relationship Id="rId4" Type="http://schemas.openxmlformats.org/officeDocument/2006/relationships/image" Target="../media/image407.jp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7.png"/><Relationship Id="rId3" Type="http://schemas.openxmlformats.org/officeDocument/2006/relationships/image" Target="../media/image417.png"/><Relationship Id="rId7" Type="http://schemas.openxmlformats.org/officeDocument/2006/relationships/image" Target="../media/image556.png"/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5.png"/><Relationship Id="rId5" Type="http://schemas.openxmlformats.org/officeDocument/2006/relationships/image" Target="../media/image419.png"/><Relationship Id="rId10" Type="http://schemas.openxmlformats.org/officeDocument/2006/relationships/image" Target="../media/image558.png"/><Relationship Id="rId4" Type="http://schemas.openxmlformats.org/officeDocument/2006/relationships/image" Target="../media/image554.png"/><Relationship Id="rId9" Type="http://schemas.openxmlformats.org/officeDocument/2006/relationships/image" Target="../media/image429.jp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5.png"/><Relationship Id="rId3" Type="http://schemas.openxmlformats.org/officeDocument/2006/relationships/image" Target="../media/image560.jpg"/><Relationship Id="rId7" Type="http://schemas.openxmlformats.org/officeDocument/2006/relationships/image" Target="../media/image419.png"/><Relationship Id="rId2" Type="http://schemas.openxmlformats.org/officeDocument/2006/relationships/image" Target="../media/image5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4.png"/><Relationship Id="rId5" Type="http://schemas.openxmlformats.org/officeDocument/2006/relationships/image" Target="../media/image417.png"/><Relationship Id="rId10" Type="http://schemas.openxmlformats.org/officeDocument/2006/relationships/image" Target="../media/image557.png"/><Relationship Id="rId4" Type="http://schemas.openxmlformats.org/officeDocument/2006/relationships/image" Target="../media/image553.png"/><Relationship Id="rId9" Type="http://schemas.openxmlformats.org/officeDocument/2006/relationships/image" Target="../media/image55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2.png"/><Relationship Id="rId2" Type="http://schemas.openxmlformats.org/officeDocument/2006/relationships/image" Target="../media/image56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3.jpe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.png"/><Relationship Id="rId18" Type="http://schemas.openxmlformats.org/officeDocument/2006/relationships/image" Target="../media/image121.png"/><Relationship Id="rId26" Type="http://schemas.openxmlformats.org/officeDocument/2006/relationships/image" Target="../media/image125.png"/><Relationship Id="rId3" Type="http://schemas.openxmlformats.org/officeDocument/2006/relationships/image" Target="../media/image113.png"/><Relationship Id="rId21" Type="http://schemas.openxmlformats.org/officeDocument/2006/relationships/image" Target="../media/image86.png"/><Relationship Id="rId34" Type="http://schemas.openxmlformats.org/officeDocument/2006/relationships/image" Target="../media/image133.png"/><Relationship Id="rId7" Type="http://schemas.openxmlformats.org/officeDocument/2006/relationships/image" Target="../media/image116.png"/><Relationship Id="rId12" Type="http://schemas.openxmlformats.org/officeDocument/2006/relationships/image" Target="../media/image118.png"/><Relationship Id="rId17" Type="http://schemas.openxmlformats.org/officeDocument/2006/relationships/image" Target="../media/image82.png"/><Relationship Id="rId25" Type="http://schemas.openxmlformats.org/officeDocument/2006/relationships/image" Target="../media/image124.png"/><Relationship Id="rId33" Type="http://schemas.openxmlformats.org/officeDocument/2006/relationships/image" Target="../media/image132.png"/><Relationship Id="rId2" Type="http://schemas.openxmlformats.org/officeDocument/2006/relationships/image" Target="../media/image67.png"/><Relationship Id="rId16" Type="http://schemas.openxmlformats.org/officeDocument/2006/relationships/image" Target="../media/image81.png"/><Relationship Id="rId20" Type="http://schemas.openxmlformats.org/officeDocument/2006/relationships/image" Target="../media/image123.png"/><Relationship Id="rId29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76.png"/><Relationship Id="rId24" Type="http://schemas.openxmlformats.org/officeDocument/2006/relationships/image" Target="../media/image101.png"/><Relationship Id="rId32" Type="http://schemas.openxmlformats.org/officeDocument/2006/relationships/image" Target="../media/image131.png"/><Relationship Id="rId5" Type="http://schemas.openxmlformats.org/officeDocument/2006/relationships/image" Target="../media/image114.png"/><Relationship Id="rId15" Type="http://schemas.openxmlformats.org/officeDocument/2006/relationships/image" Target="../media/image80.png"/><Relationship Id="rId23" Type="http://schemas.openxmlformats.org/officeDocument/2006/relationships/image" Target="../media/image100.png"/><Relationship Id="rId28" Type="http://schemas.openxmlformats.org/officeDocument/2006/relationships/image" Target="../media/image127.png"/><Relationship Id="rId10" Type="http://schemas.openxmlformats.org/officeDocument/2006/relationships/image" Target="../media/image75.png"/><Relationship Id="rId19" Type="http://schemas.openxmlformats.org/officeDocument/2006/relationships/image" Target="../media/image122.png"/><Relationship Id="rId31" Type="http://schemas.openxmlformats.org/officeDocument/2006/relationships/image" Target="../media/image13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120.png"/><Relationship Id="rId22" Type="http://schemas.openxmlformats.org/officeDocument/2006/relationships/image" Target="../media/image99.png"/><Relationship Id="rId27" Type="http://schemas.openxmlformats.org/officeDocument/2006/relationships/image" Target="../media/image126.png"/><Relationship Id="rId30" Type="http://schemas.openxmlformats.org/officeDocument/2006/relationships/image" Target="../media/image129.png"/><Relationship Id="rId8" Type="http://schemas.openxmlformats.org/officeDocument/2006/relationships/image" Target="../media/image11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5.png"/><Relationship Id="rId2" Type="http://schemas.openxmlformats.org/officeDocument/2006/relationships/image" Target="../media/image564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3" Type="http://schemas.openxmlformats.org/officeDocument/2006/relationships/image" Target="../media/image567.png"/><Relationship Id="rId7" Type="http://schemas.openxmlformats.org/officeDocument/2006/relationships/image" Target="../media/image571.png"/><Relationship Id="rId2" Type="http://schemas.openxmlformats.org/officeDocument/2006/relationships/image" Target="../media/image5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5" Type="http://schemas.openxmlformats.org/officeDocument/2006/relationships/image" Target="../media/image569.png"/><Relationship Id="rId4" Type="http://schemas.openxmlformats.org/officeDocument/2006/relationships/image" Target="../media/image56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9.png"/><Relationship Id="rId13" Type="http://schemas.openxmlformats.org/officeDocument/2006/relationships/image" Target="../media/image584.png"/><Relationship Id="rId18" Type="http://schemas.openxmlformats.org/officeDocument/2006/relationships/image" Target="../media/image589.png"/><Relationship Id="rId3" Type="http://schemas.openxmlformats.org/officeDocument/2006/relationships/image" Target="../media/image574.png"/><Relationship Id="rId7" Type="http://schemas.openxmlformats.org/officeDocument/2006/relationships/image" Target="../media/image578.png"/><Relationship Id="rId12" Type="http://schemas.openxmlformats.org/officeDocument/2006/relationships/image" Target="../media/image583.png"/><Relationship Id="rId17" Type="http://schemas.openxmlformats.org/officeDocument/2006/relationships/image" Target="../media/image588.png"/><Relationship Id="rId2" Type="http://schemas.openxmlformats.org/officeDocument/2006/relationships/image" Target="../media/image573.png"/><Relationship Id="rId16" Type="http://schemas.openxmlformats.org/officeDocument/2006/relationships/image" Target="../media/image5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7.png"/><Relationship Id="rId11" Type="http://schemas.openxmlformats.org/officeDocument/2006/relationships/image" Target="../media/image582.png"/><Relationship Id="rId5" Type="http://schemas.openxmlformats.org/officeDocument/2006/relationships/image" Target="../media/image576.png"/><Relationship Id="rId15" Type="http://schemas.openxmlformats.org/officeDocument/2006/relationships/image" Target="../media/image586.png"/><Relationship Id="rId10" Type="http://schemas.openxmlformats.org/officeDocument/2006/relationships/image" Target="../media/image581.png"/><Relationship Id="rId4" Type="http://schemas.openxmlformats.org/officeDocument/2006/relationships/image" Target="../media/image575.png"/><Relationship Id="rId9" Type="http://schemas.openxmlformats.org/officeDocument/2006/relationships/image" Target="../media/image580.png"/><Relationship Id="rId14" Type="http://schemas.openxmlformats.org/officeDocument/2006/relationships/image" Target="../media/image585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6.png"/><Relationship Id="rId3" Type="http://schemas.openxmlformats.org/officeDocument/2006/relationships/image" Target="../media/image591.png"/><Relationship Id="rId7" Type="http://schemas.openxmlformats.org/officeDocument/2006/relationships/image" Target="../media/image595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4.png"/><Relationship Id="rId5" Type="http://schemas.openxmlformats.org/officeDocument/2006/relationships/image" Target="../media/image593.png"/><Relationship Id="rId10" Type="http://schemas.openxmlformats.org/officeDocument/2006/relationships/image" Target="../media/image598.jpg"/><Relationship Id="rId4" Type="http://schemas.openxmlformats.org/officeDocument/2006/relationships/image" Target="../media/image592.png"/><Relationship Id="rId9" Type="http://schemas.openxmlformats.org/officeDocument/2006/relationships/image" Target="../media/image59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7" Type="http://schemas.openxmlformats.org/officeDocument/2006/relationships/image" Target="../media/image604.png"/><Relationship Id="rId2" Type="http://schemas.openxmlformats.org/officeDocument/2006/relationships/image" Target="../media/image5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3.png"/><Relationship Id="rId5" Type="http://schemas.openxmlformats.org/officeDocument/2006/relationships/image" Target="../media/image602.png"/><Relationship Id="rId4" Type="http://schemas.openxmlformats.org/officeDocument/2006/relationships/image" Target="../media/image601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6.png"/><Relationship Id="rId2" Type="http://schemas.openxmlformats.org/officeDocument/2006/relationships/image" Target="../media/image60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6.png"/><Relationship Id="rId5" Type="http://schemas.openxmlformats.org/officeDocument/2006/relationships/image" Target="../media/image608.png"/><Relationship Id="rId4" Type="http://schemas.openxmlformats.org/officeDocument/2006/relationships/image" Target="../media/image607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5.png"/><Relationship Id="rId3" Type="http://schemas.openxmlformats.org/officeDocument/2006/relationships/image" Target="../media/image610.png"/><Relationship Id="rId7" Type="http://schemas.openxmlformats.org/officeDocument/2006/relationships/image" Target="../media/image614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3.png"/><Relationship Id="rId5" Type="http://schemas.openxmlformats.org/officeDocument/2006/relationships/image" Target="../media/image612.png"/><Relationship Id="rId10" Type="http://schemas.openxmlformats.org/officeDocument/2006/relationships/image" Target="../media/image598.jpg"/><Relationship Id="rId4" Type="http://schemas.openxmlformats.org/officeDocument/2006/relationships/image" Target="../media/image611.png"/><Relationship Id="rId9" Type="http://schemas.openxmlformats.org/officeDocument/2006/relationships/image" Target="../media/image616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8.png"/><Relationship Id="rId2" Type="http://schemas.openxmlformats.org/officeDocument/2006/relationships/image" Target="../media/image6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1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7.jpg"/><Relationship Id="rId5" Type="http://schemas.openxmlformats.org/officeDocument/2006/relationships/image" Target="../media/image626.png"/><Relationship Id="rId4" Type="http://schemas.openxmlformats.org/officeDocument/2006/relationships/image" Target="../media/image6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7A2DAFCA-B213-4DBF-9208-C66042782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99776"/>
            <a:ext cx="7848872" cy="346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/>
              <a:t>Transformers, BERT and their variants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CN" altLang="en-US" dirty="0"/>
              <a:t>汤斯亮（</a:t>
            </a:r>
            <a:r>
              <a:rPr lang="en-US" altLang="zh-CN" dirty="0" err="1"/>
              <a:t>Siliang</a:t>
            </a:r>
            <a:r>
              <a:rPr lang="en-US" altLang="zh-CN" dirty="0"/>
              <a:t> Tang</a:t>
            </a:r>
            <a:r>
              <a:rPr lang="zh-CN" altLang="en-US" dirty="0"/>
              <a:t>）</a:t>
            </a:r>
            <a:endParaRPr lang="en-US" altLang="zh-CN" dirty="0"/>
          </a:p>
          <a:p>
            <a:pPr algn="r"/>
            <a:r>
              <a:rPr lang="en-US" altLang="zh-CN" dirty="0" err="1"/>
              <a:t>siliang@zju.edu.cn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2440582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300" y="2798826"/>
            <a:ext cx="318770" cy="1059815"/>
          </a:xfrm>
          <a:custGeom>
            <a:avLst/>
            <a:gdLst/>
            <a:ahLst/>
            <a:cxnLst/>
            <a:rect l="l" t="t" r="r" b="b"/>
            <a:pathLst>
              <a:path w="318770" h="1059814">
                <a:moveTo>
                  <a:pt x="50036" y="71585"/>
                </a:moveTo>
                <a:lnTo>
                  <a:pt x="25008" y="78404"/>
                </a:lnTo>
                <a:lnTo>
                  <a:pt x="293497" y="1059434"/>
                </a:lnTo>
                <a:lnTo>
                  <a:pt x="318388" y="1052576"/>
                </a:lnTo>
                <a:lnTo>
                  <a:pt x="50036" y="71585"/>
                </a:lnTo>
                <a:close/>
              </a:path>
              <a:path w="318770" h="1059814">
                <a:moveTo>
                  <a:pt x="17017" y="0"/>
                </a:moveTo>
                <a:lnTo>
                  <a:pt x="0" y="85216"/>
                </a:lnTo>
                <a:lnTo>
                  <a:pt x="25008" y="78404"/>
                </a:lnTo>
                <a:lnTo>
                  <a:pt x="21589" y="65912"/>
                </a:lnTo>
                <a:lnTo>
                  <a:pt x="46609" y="59054"/>
                </a:lnTo>
                <a:lnTo>
                  <a:pt x="69935" y="59054"/>
                </a:lnTo>
                <a:lnTo>
                  <a:pt x="17017" y="0"/>
                </a:lnTo>
                <a:close/>
              </a:path>
              <a:path w="318770" h="1059814">
                <a:moveTo>
                  <a:pt x="46609" y="59054"/>
                </a:moveTo>
                <a:lnTo>
                  <a:pt x="21589" y="65912"/>
                </a:lnTo>
                <a:lnTo>
                  <a:pt x="25008" y="78404"/>
                </a:lnTo>
                <a:lnTo>
                  <a:pt x="50036" y="71585"/>
                </a:lnTo>
                <a:lnTo>
                  <a:pt x="46609" y="59054"/>
                </a:lnTo>
                <a:close/>
              </a:path>
              <a:path w="318770" h="1059814">
                <a:moveTo>
                  <a:pt x="69935" y="59054"/>
                </a:moveTo>
                <a:lnTo>
                  <a:pt x="46609" y="59054"/>
                </a:lnTo>
                <a:lnTo>
                  <a:pt x="50036" y="71585"/>
                </a:lnTo>
                <a:lnTo>
                  <a:pt x="75057" y="64770"/>
                </a:lnTo>
                <a:lnTo>
                  <a:pt x="69935" y="59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96517" y="2762250"/>
            <a:ext cx="1945639" cy="1076960"/>
          </a:xfrm>
          <a:custGeom>
            <a:avLst/>
            <a:gdLst/>
            <a:ahLst/>
            <a:cxnLst/>
            <a:rect l="l" t="t" r="r" b="b"/>
            <a:pathLst>
              <a:path w="1945639" h="1076960">
                <a:moveTo>
                  <a:pt x="74352" y="26046"/>
                </a:moveTo>
                <a:lnTo>
                  <a:pt x="61881" y="48778"/>
                </a:lnTo>
                <a:lnTo>
                  <a:pt x="1933194" y="1076706"/>
                </a:lnTo>
                <a:lnTo>
                  <a:pt x="1945639" y="1054100"/>
                </a:lnTo>
                <a:lnTo>
                  <a:pt x="74352" y="26046"/>
                </a:lnTo>
                <a:close/>
              </a:path>
              <a:path w="1945639" h="1076960">
                <a:moveTo>
                  <a:pt x="0" y="0"/>
                </a:moveTo>
                <a:lnTo>
                  <a:pt x="49415" y="71500"/>
                </a:lnTo>
                <a:lnTo>
                  <a:pt x="61881" y="48778"/>
                </a:lnTo>
                <a:lnTo>
                  <a:pt x="50533" y="42545"/>
                </a:lnTo>
                <a:lnTo>
                  <a:pt x="63004" y="19812"/>
                </a:lnTo>
                <a:lnTo>
                  <a:pt x="77772" y="19812"/>
                </a:lnTo>
                <a:lnTo>
                  <a:pt x="86829" y="3301"/>
                </a:lnTo>
                <a:lnTo>
                  <a:pt x="0" y="0"/>
                </a:lnTo>
                <a:close/>
              </a:path>
              <a:path w="1945639" h="1076960">
                <a:moveTo>
                  <a:pt x="63004" y="19812"/>
                </a:moveTo>
                <a:lnTo>
                  <a:pt x="50533" y="42545"/>
                </a:lnTo>
                <a:lnTo>
                  <a:pt x="61881" y="48778"/>
                </a:lnTo>
                <a:lnTo>
                  <a:pt x="74352" y="26046"/>
                </a:lnTo>
                <a:lnTo>
                  <a:pt x="63004" y="19812"/>
                </a:lnTo>
                <a:close/>
              </a:path>
              <a:path w="1945639" h="1076960">
                <a:moveTo>
                  <a:pt x="77772" y="19812"/>
                </a:moveTo>
                <a:lnTo>
                  <a:pt x="63004" y="19812"/>
                </a:lnTo>
                <a:lnTo>
                  <a:pt x="74352" y="26046"/>
                </a:lnTo>
                <a:lnTo>
                  <a:pt x="77772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17388" y="2766822"/>
            <a:ext cx="318770" cy="1059815"/>
          </a:xfrm>
          <a:custGeom>
            <a:avLst/>
            <a:gdLst/>
            <a:ahLst/>
            <a:cxnLst/>
            <a:rect l="l" t="t" r="r" b="b"/>
            <a:pathLst>
              <a:path w="318770" h="1059814">
                <a:moveTo>
                  <a:pt x="50036" y="71585"/>
                </a:moveTo>
                <a:lnTo>
                  <a:pt x="25008" y="78404"/>
                </a:lnTo>
                <a:lnTo>
                  <a:pt x="293497" y="1059433"/>
                </a:lnTo>
                <a:lnTo>
                  <a:pt x="318388" y="1052576"/>
                </a:lnTo>
                <a:lnTo>
                  <a:pt x="50036" y="71585"/>
                </a:lnTo>
                <a:close/>
              </a:path>
              <a:path w="318770" h="1059814">
                <a:moveTo>
                  <a:pt x="17017" y="0"/>
                </a:moveTo>
                <a:lnTo>
                  <a:pt x="0" y="85216"/>
                </a:lnTo>
                <a:lnTo>
                  <a:pt x="25008" y="78404"/>
                </a:lnTo>
                <a:lnTo>
                  <a:pt x="21589" y="65912"/>
                </a:lnTo>
                <a:lnTo>
                  <a:pt x="46609" y="59054"/>
                </a:lnTo>
                <a:lnTo>
                  <a:pt x="69935" y="59054"/>
                </a:lnTo>
                <a:lnTo>
                  <a:pt x="17017" y="0"/>
                </a:lnTo>
                <a:close/>
              </a:path>
              <a:path w="318770" h="1059814">
                <a:moveTo>
                  <a:pt x="46609" y="59054"/>
                </a:moveTo>
                <a:lnTo>
                  <a:pt x="21589" y="65912"/>
                </a:lnTo>
                <a:lnTo>
                  <a:pt x="25008" y="78404"/>
                </a:lnTo>
                <a:lnTo>
                  <a:pt x="50036" y="71585"/>
                </a:lnTo>
                <a:lnTo>
                  <a:pt x="46609" y="59054"/>
                </a:lnTo>
                <a:close/>
              </a:path>
              <a:path w="318770" h="1059814">
                <a:moveTo>
                  <a:pt x="69935" y="59054"/>
                </a:moveTo>
                <a:lnTo>
                  <a:pt x="46609" y="59054"/>
                </a:lnTo>
                <a:lnTo>
                  <a:pt x="50036" y="71585"/>
                </a:lnTo>
                <a:lnTo>
                  <a:pt x="75057" y="64769"/>
                </a:lnTo>
                <a:lnTo>
                  <a:pt x="69935" y="59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79004" y="2785110"/>
            <a:ext cx="318770" cy="1059815"/>
          </a:xfrm>
          <a:custGeom>
            <a:avLst/>
            <a:gdLst/>
            <a:ahLst/>
            <a:cxnLst/>
            <a:rect l="l" t="t" r="r" b="b"/>
            <a:pathLst>
              <a:path w="318770" h="1059814">
                <a:moveTo>
                  <a:pt x="50036" y="71585"/>
                </a:moveTo>
                <a:lnTo>
                  <a:pt x="25008" y="78404"/>
                </a:lnTo>
                <a:lnTo>
                  <a:pt x="293497" y="1059433"/>
                </a:lnTo>
                <a:lnTo>
                  <a:pt x="318389" y="1052576"/>
                </a:lnTo>
                <a:lnTo>
                  <a:pt x="50036" y="71585"/>
                </a:lnTo>
                <a:close/>
              </a:path>
              <a:path w="318770" h="1059814">
                <a:moveTo>
                  <a:pt x="17018" y="0"/>
                </a:moveTo>
                <a:lnTo>
                  <a:pt x="0" y="85216"/>
                </a:lnTo>
                <a:lnTo>
                  <a:pt x="25008" y="78404"/>
                </a:lnTo>
                <a:lnTo>
                  <a:pt x="21590" y="65912"/>
                </a:lnTo>
                <a:lnTo>
                  <a:pt x="46609" y="59054"/>
                </a:lnTo>
                <a:lnTo>
                  <a:pt x="69935" y="59054"/>
                </a:lnTo>
                <a:lnTo>
                  <a:pt x="17018" y="0"/>
                </a:lnTo>
                <a:close/>
              </a:path>
              <a:path w="318770" h="1059814">
                <a:moveTo>
                  <a:pt x="46609" y="59054"/>
                </a:moveTo>
                <a:lnTo>
                  <a:pt x="21590" y="65912"/>
                </a:lnTo>
                <a:lnTo>
                  <a:pt x="25008" y="78404"/>
                </a:lnTo>
                <a:lnTo>
                  <a:pt x="50036" y="71585"/>
                </a:lnTo>
                <a:lnTo>
                  <a:pt x="46609" y="59054"/>
                </a:lnTo>
                <a:close/>
              </a:path>
              <a:path w="318770" h="1059814">
                <a:moveTo>
                  <a:pt x="69935" y="59054"/>
                </a:moveTo>
                <a:lnTo>
                  <a:pt x="46609" y="59054"/>
                </a:lnTo>
                <a:lnTo>
                  <a:pt x="50036" y="71585"/>
                </a:lnTo>
                <a:lnTo>
                  <a:pt x="75056" y="64769"/>
                </a:lnTo>
                <a:lnTo>
                  <a:pt x="69935" y="59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6800" y="4873752"/>
            <a:ext cx="461772" cy="606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5755" y="5878067"/>
            <a:ext cx="464819" cy="664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7111" y="551307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712"/>
                </a:lnTo>
                <a:lnTo>
                  <a:pt x="51815" y="312712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5755" y="5878067"/>
            <a:ext cx="464820" cy="664845"/>
          </a:xfrm>
          <a:prstGeom prst="rect">
            <a:avLst/>
          </a:prstGeom>
          <a:ln w="6095">
            <a:solidFill>
              <a:srgbClr val="4471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3980" marR="0" lvl="0" indent="0" algn="l" defTabSz="914400" rtl="0" eaLnBrk="1" fontAlgn="auto" latinLnBrk="0" hangingPunct="1">
              <a:lnSpc>
                <a:spcPts val="27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89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42132" y="4873752"/>
            <a:ext cx="464820" cy="606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40608" y="5865876"/>
            <a:ext cx="464820" cy="6766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35679" y="551307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40608" y="5865876"/>
            <a:ext cx="464820" cy="67691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8382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73267" y="5881115"/>
            <a:ext cx="464820" cy="6766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82055" y="5528309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574791" y="4888991"/>
            <a:ext cx="464820" cy="6050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73267" y="5881115"/>
            <a:ext cx="464820" cy="67691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816595" y="5897879"/>
            <a:ext cx="464820" cy="6766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31480" y="55450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825740" y="4905755"/>
            <a:ext cx="464820" cy="605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16595" y="5897879"/>
            <a:ext cx="464820" cy="67691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8382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17548" y="3796284"/>
            <a:ext cx="288036" cy="5394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717548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11832" y="3739388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4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46047" y="3796284"/>
            <a:ext cx="288035" cy="5394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46047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3691" y="3796284"/>
            <a:ext cx="288036" cy="5394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3691" y="3796284"/>
            <a:ext cx="288290" cy="539750"/>
          </a:xfrm>
          <a:prstGeom prst="rect">
            <a:avLst/>
          </a:prstGeom>
          <a:ln w="6095">
            <a:solidFill>
              <a:srgbClr val="EC7C3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225" marR="0" lvl="0" indent="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1187" y="3749116"/>
            <a:ext cx="7200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0685" algn="l"/>
              </a:tabLst>
              <a:defRPr/>
            </a:pP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	</a:t>
            </a:r>
            <a:r>
              <a:rPr kumimoji="0" sz="3600" b="0" i="0" u="none" strike="noStrike" kern="1200" cap="none" spc="9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260347" y="4341114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5" h="509270">
                <a:moveTo>
                  <a:pt x="51815" y="64769"/>
                </a:moveTo>
                <a:lnTo>
                  <a:pt x="25908" y="64769"/>
                </a:lnTo>
                <a:lnTo>
                  <a:pt x="25908" y="508888"/>
                </a:lnTo>
                <a:lnTo>
                  <a:pt x="51815" y="508888"/>
                </a:lnTo>
                <a:lnTo>
                  <a:pt x="51815" y="64769"/>
                </a:lnTo>
                <a:close/>
              </a:path>
              <a:path w="78105" h="509270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509270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17041" y="4620005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0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78180" y="4338065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69"/>
                </a:moveTo>
                <a:lnTo>
                  <a:pt x="25907" y="64769"/>
                </a:lnTo>
                <a:lnTo>
                  <a:pt x="25907" y="271525"/>
                </a:lnTo>
                <a:lnTo>
                  <a:pt x="51815" y="271525"/>
                </a:lnTo>
                <a:lnTo>
                  <a:pt x="51815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24227" y="4338065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5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5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271779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994403" y="3779520"/>
            <a:ext cx="288036" cy="5394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994403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421379" y="3779520"/>
            <a:ext cx="288036" cy="5394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421379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423284" y="3732657"/>
            <a:ext cx="901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4675" algn="l"/>
              </a:tabLst>
              <a:defRPr/>
            </a:pP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</a:t>
            </a:r>
            <a:r>
              <a:rPr kumimoji="0" sz="3600" b="0" i="0" u="none" strike="noStrike" kern="1200" cap="none" spc="217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2625" b="0" i="0" u="none" strike="noStrike" kern="1200" cap="none" spc="60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2625" b="0" i="0" u="none" strike="noStrike" kern="1200" cap="none" spc="0" normalizeH="0" baseline="317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859023" y="3779520"/>
            <a:ext cx="288036" cy="5394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59023" y="3779520"/>
            <a:ext cx="288290" cy="53975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9050" marR="0" lvl="0" indent="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744723" y="3675888"/>
            <a:ext cx="515620" cy="771525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151765" rIns="0" bIns="0" rtlCol="0">
            <a:spAutoFit/>
          </a:bodyPr>
          <a:lstStyle/>
          <a:p>
            <a:pPr marL="306705" marR="0" lvl="0" indent="0" algn="l" defTabSz="914400" rtl="0" eaLnBrk="1" fontAlgn="auto" latinLnBrk="0" hangingPunct="1">
              <a:lnSpc>
                <a:spcPct val="100000"/>
              </a:lnSpc>
              <a:spcBef>
                <a:spcPts val="11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35679" y="4324350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4" h="509270">
                <a:moveTo>
                  <a:pt x="51816" y="64769"/>
                </a:moveTo>
                <a:lnTo>
                  <a:pt x="25908" y="64769"/>
                </a:lnTo>
                <a:lnTo>
                  <a:pt x="25908" y="508888"/>
                </a:lnTo>
                <a:lnTo>
                  <a:pt x="51816" y="508888"/>
                </a:lnTo>
                <a:lnTo>
                  <a:pt x="51816" y="64769"/>
                </a:lnTo>
                <a:close/>
              </a:path>
              <a:path w="78104" h="509270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509270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992373" y="4603241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1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953511" y="4321302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5" h="271779">
                <a:moveTo>
                  <a:pt x="51815" y="64770"/>
                </a:moveTo>
                <a:lnTo>
                  <a:pt x="25907" y="64770"/>
                </a:lnTo>
                <a:lnTo>
                  <a:pt x="25907" y="271525"/>
                </a:lnTo>
                <a:lnTo>
                  <a:pt x="51815" y="271525"/>
                </a:lnTo>
                <a:lnTo>
                  <a:pt x="51815" y="64770"/>
                </a:lnTo>
                <a:close/>
              </a:path>
              <a:path w="78105" h="27177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271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099559" y="4321302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70"/>
                </a:moveTo>
                <a:lnTo>
                  <a:pt x="25907" y="64770"/>
                </a:lnTo>
                <a:lnTo>
                  <a:pt x="25907" y="271525"/>
                </a:lnTo>
                <a:lnTo>
                  <a:pt x="51815" y="271525"/>
                </a:lnTo>
                <a:lnTo>
                  <a:pt x="51815" y="64770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237732" y="3790188"/>
            <a:ext cx="288036" cy="5394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237732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229858" y="3733038"/>
            <a:ext cx="33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1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666232" y="3790188"/>
            <a:ext cx="288036" cy="5394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666232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103876" y="3790188"/>
            <a:ext cx="288036" cy="5394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103876" y="3790188"/>
            <a:ext cx="288290" cy="53975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8415" marR="0" lvl="0" indent="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283834" y="3743325"/>
            <a:ext cx="720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6240" algn="l"/>
              </a:tabLst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	</a:t>
            </a: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780532" y="4333494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4" h="509270">
                <a:moveTo>
                  <a:pt x="51815" y="64769"/>
                </a:moveTo>
                <a:lnTo>
                  <a:pt x="25907" y="64769"/>
                </a:lnTo>
                <a:lnTo>
                  <a:pt x="25907" y="508888"/>
                </a:lnTo>
                <a:lnTo>
                  <a:pt x="51815" y="508888"/>
                </a:lnTo>
                <a:lnTo>
                  <a:pt x="51815" y="64769"/>
                </a:lnTo>
                <a:close/>
              </a:path>
              <a:path w="78104" h="509270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4" h="509270">
                <a:moveTo>
                  <a:pt x="71246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237226" y="4613909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1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198364" y="4331970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5" y="271525"/>
                </a:lnTo>
                <a:lnTo>
                  <a:pt x="51815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344411" y="4331970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5" y="271525"/>
                </a:lnTo>
                <a:lnTo>
                  <a:pt x="51815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490204" y="3802379"/>
            <a:ext cx="288035" cy="5410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490204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482965" y="3746372"/>
            <a:ext cx="33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1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918704" y="3802379"/>
            <a:ext cx="288035" cy="5410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918704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356347" y="3802379"/>
            <a:ext cx="288035" cy="5410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7356347" y="3802379"/>
            <a:ext cx="288290" cy="54102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19050" marR="0" lvl="0" indent="0" algn="l" defTabSz="914400" rtl="0" eaLnBrk="1" fontAlgn="auto" latinLnBrk="0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536942" y="3756786"/>
            <a:ext cx="720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6240" algn="l"/>
              </a:tabLst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	</a:t>
            </a: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8033004" y="4347209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4" h="509270">
                <a:moveTo>
                  <a:pt x="51816" y="64769"/>
                </a:moveTo>
                <a:lnTo>
                  <a:pt x="25907" y="64769"/>
                </a:lnTo>
                <a:lnTo>
                  <a:pt x="25907" y="508888"/>
                </a:lnTo>
                <a:lnTo>
                  <a:pt x="51816" y="508888"/>
                </a:lnTo>
                <a:lnTo>
                  <a:pt x="51816" y="64769"/>
                </a:lnTo>
                <a:close/>
              </a:path>
              <a:path w="78104" h="509270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5092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489697" y="4627626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1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450835" y="4345685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596883" y="4345685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937260" y="2601467"/>
            <a:ext cx="192024" cy="1920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233927" y="2610611"/>
            <a:ext cx="192023" cy="1920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439155" y="2618232"/>
            <a:ext cx="192024" cy="1935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690104" y="2644139"/>
            <a:ext cx="192024" cy="1920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002026" y="2807842"/>
            <a:ext cx="4785995" cy="984250"/>
          </a:xfrm>
          <a:custGeom>
            <a:avLst/>
            <a:gdLst/>
            <a:ahLst/>
            <a:cxnLst/>
            <a:rect l="l" t="t" r="r" b="b"/>
            <a:pathLst>
              <a:path w="4785995" h="984250">
                <a:moveTo>
                  <a:pt x="4706829" y="25387"/>
                </a:moveTo>
                <a:lnTo>
                  <a:pt x="0" y="958850"/>
                </a:lnTo>
                <a:lnTo>
                  <a:pt x="5080" y="984250"/>
                </a:lnTo>
                <a:lnTo>
                  <a:pt x="4711868" y="50795"/>
                </a:lnTo>
                <a:lnTo>
                  <a:pt x="4706829" y="25387"/>
                </a:lnTo>
                <a:close/>
              </a:path>
              <a:path w="4785995" h="984250">
                <a:moveTo>
                  <a:pt x="4785150" y="22860"/>
                </a:moveTo>
                <a:lnTo>
                  <a:pt x="4719574" y="22860"/>
                </a:lnTo>
                <a:lnTo>
                  <a:pt x="4724654" y="48260"/>
                </a:lnTo>
                <a:lnTo>
                  <a:pt x="4711868" y="50795"/>
                </a:lnTo>
                <a:lnTo>
                  <a:pt x="4716907" y="76200"/>
                </a:lnTo>
                <a:lnTo>
                  <a:pt x="4785614" y="22987"/>
                </a:lnTo>
                <a:lnTo>
                  <a:pt x="4785150" y="22860"/>
                </a:lnTo>
                <a:close/>
              </a:path>
              <a:path w="4785995" h="984250">
                <a:moveTo>
                  <a:pt x="4719574" y="22860"/>
                </a:moveTo>
                <a:lnTo>
                  <a:pt x="4706829" y="25387"/>
                </a:lnTo>
                <a:lnTo>
                  <a:pt x="4711868" y="50795"/>
                </a:lnTo>
                <a:lnTo>
                  <a:pt x="4724654" y="48260"/>
                </a:lnTo>
                <a:lnTo>
                  <a:pt x="4719574" y="22860"/>
                </a:lnTo>
                <a:close/>
              </a:path>
              <a:path w="4785995" h="984250">
                <a:moveTo>
                  <a:pt x="4701794" y="0"/>
                </a:moveTo>
                <a:lnTo>
                  <a:pt x="4706829" y="25387"/>
                </a:lnTo>
                <a:lnTo>
                  <a:pt x="4719574" y="22860"/>
                </a:lnTo>
                <a:lnTo>
                  <a:pt x="4785150" y="22860"/>
                </a:lnTo>
                <a:lnTo>
                  <a:pt x="4701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999867" y="2798064"/>
            <a:ext cx="2536825" cy="994410"/>
          </a:xfrm>
          <a:custGeom>
            <a:avLst/>
            <a:gdLst/>
            <a:ahLst/>
            <a:cxnLst/>
            <a:rect l="l" t="t" r="r" b="b"/>
            <a:pathLst>
              <a:path w="2536825" h="994410">
                <a:moveTo>
                  <a:pt x="2459670" y="24222"/>
                </a:moveTo>
                <a:lnTo>
                  <a:pt x="0" y="970153"/>
                </a:lnTo>
                <a:lnTo>
                  <a:pt x="9397" y="994410"/>
                </a:lnTo>
                <a:lnTo>
                  <a:pt x="2468964" y="48345"/>
                </a:lnTo>
                <a:lnTo>
                  <a:pt x="2459670" y="24222"/>
                </a:lnTo>
                <a:close/>
              </a:path>
              <a:path w="2536825" h="994410">
                <a:moveTo>
                  <a:pt x="2526622" y="19558"/>
                </a:moveTo>
                <a:lnTo>
                  <a:pt x="2471800" y="19558"/>
                </a:lnTo>
                <a:lnTo>
                  <a:pt x="2481072" y="43687"/>
                </a:lnTo>
                <a:lnTo>
                  <a:pt x="2468964" y="48345"/>
                </a:lnTo>
                <a:lnTo>
                  <a:pt x="2478278" y="72516"/>
                </a:lnTo>
                <a:lnTo>
                  <a:pt x="2526622" y="19558"/>
                </a:lnTo>
                <a:close/>
              </a:path>
              <a:path w="2536825" h="994410">
                <a:moveTo>
                  <a:pt x="2471800" y="19558"/>
                </a:moveTo>
                <a:lnTo>
                  <a:pt x="2459670" y="24222"/>
                </a:lnTo>
                <a:lnTo>
                  <a:pt x="2468964" y="48345"/>
                </a:lnTo>
                <a:lnTo>
                  <a:pt x="2481072" y="43687"/>
                </a:lnTo>
                <a:lnTo>
                  <a:pt x="2471800" y="19558"/>
                </a:lnTo>
                <a:close/>
              </a:path>
              <a:path w="2536825" h="994410">
                <a:moveTo>
                  <a:pt x="2450337" y="0"/>
                </a:moveTo>
                <a:lnTo>
                  <a:pt x="2459670" y="24222"/>
                </a:lnTo>
                <a:lnTo>
                  <a:pt x="2471800" y="19558"/>
                </a:lnTo>
                <a:lnTo>
                  <a:pt x="2526622" y="19558"/>
                </a:lnTo>
                <a:lnTo>
                  <a:pt x="2536824" y="8382"/>
                </a:lnTo>
                <a:lnTo>
                  <a:pt x="245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992247" y="2797301"/>
            <a:ext cx="351790" cy="987425"/>
          </a:xfrm>
          <a:custGeom>
            <a:avLst/>
            <a:gdLst/>
            <a:ahLst/>
            <a:cxnLst/>
            <a:rect l="l" t="t" r="r" b="b"/>
            <a:pathLst>
              <a:path w="351789" h="987425">
                <a:moveTo>
                  <a:pt x="302252" y="69649"/>
                </a:moveTo>
                <a:lnTo>
                  <a:pt x="0" y="978662"/>
                </a:lnTo>
                <a:lnTo>
                  <a:pt x="24637" y="986917"/>
                </a:lnTo>
                <a:lnTo>
                  <a:pt x="326873" y="77828"/>
                </a:lnTo>
                <a:lnTo>
                  <a:pt x="302252" y="69649"/>
                </a:lnTo>
                <a:close/>
              </a:path>
              <a:path w="351789" h="987425">
                <a:moveTo>
                  <a:pt x="347314" y="57403"/>
                </a:moveTo>
                <a:lnTo>
                  <a:pt x="306324" y="57403"/>
                </a:lnTo>
                <a:lnTo>
                  <a:pt x="330962" y="65532"/>
                </a:lnTo>
                <a:lnTo>
                  <a:pt x="326873" y="77828"/>
                </a:lnTo>
                <a:lnTo>
                  <a:pt x="351408" y="85978"/>
                </a:lnTo>
                <a:lnTo>
                  <a:pt x="347314" y="57403"/>
                </a:lnTo>
                <a:close/>
              </a:path>
              <a:path w="351789" h="987425">
                <a:moveTo>
                  <a:pt x="306324" y="57403"/>
                </a:moveTo>
                <a:lnTo>
                  <a:pt x="302252" y="69649"/>
                </a:lnTo>
                <a:lnTo>
                  <a:pt x="326873" y="77828"/>
                </a:lnTo>
                <a:lnTo>
                  <a:pt x="330962" y="65532"/>
                </a:lnTo>
                <a:lnTo>
                  <a:pt x="306324" y="57403"/>
                </a:lnTo>
                <a:close/>
              </a:path>
              <a:path w="351789" h="987425">
                <a:moveTo>
                  <a:pt x="339089" y="0"/>
                </a:moveTo>
                <a:lnTo>
                  <a:pt x="277622" y="61468"/>
                </a:lnTo>
                <a:lnTo>
                  <a:pt x="302252" y="69649"/>
                </a:lnTo>
                <a:lnTo>
                  <a:pt x="306324" y="57403"/>
                </a:lnTo>
                <a:lnTo>
                  <a:pt x="347314" y="57403"/>
                </a:lnTo>
                <a:lnTo>
                  <a:pt x="3390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Self-attention</a:t>
            </a:r>
            <a:endParaRPr lang="en-US" dirty="0"/>
          </a:p>
        </p:txBody>
      </p:sp>
      <p:sp>
        <p:nvSpPr>
          <p:cNvPr id="81" name="内容占位符 80">
            <a:extLst>
              <a:ext uri="{FF2B5EF4-FFF2-40B4-BE49-F238E27FC236}">
                <a16:creationId xmlns:a16="http://schemas.microsoft.com/office/drawing/2014/main" id="{467ABDD3-0F2C-42E6-BE4F-2C083C5D6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拿每个 </a:t>
            </a:r>
            <a:r>
              <a:rPr lang="en-US" altLang="zh-CN" dirty="0"/>
              <a:t>query q </a:t>
            </a:r>
            <a:r>
              <a:rPr lang="zh-CN" altLang="en-US" dirty="0"/>
              <a:t>去对每个 </a:t>
            </a:r>
            <a:r>
              <a:rPr lang="en-US" altLang="zh-CN" dirty="0"/>
              <a:t>key k </a:t>
            </a:r>
            <a:r>
              <a:rPr lang="zh-CN" altLang="en-US" dirty="0"/>
              <a:t>做 </a:t>
            </a:r>
            <a:r>
              <a:rPr lang="en-US" altLang="zh-CN" dirty="0"/>
              <a:t>attention</a:t>
            </a:r>
          </a:p>
        </p:txBody>
      </p:sp>
      <p:sp>
        <p:nvSpPr>
          <p:cNvPr id="78" name="object 78"/>
          <p:cNvSpPr/>
          <p:nvPr/>
        </p:nvSpPr>
        <p:spPr>
          <a:xfrm>
            <a:off x="1016736" y="2788157"/>
            <a:ext cx="278765" cy="926465"/>
          </a:xfrm>
          <a:custGeom>
            <a:avLst/>
            <a:gdLst/>
            <a:ahLst/>
            <a:cxnLst/>
            <a:rect l="l" t="t" r="r" b="b"/>
            <a:pathLst>
              <a:path w="278765" h="926464">
                <a:moveTo>
                  <a:pt x="50025" y="71671"/>
                </a:moveTo>
                <a:lnTo>
                  <a:pt x="25017" y="78443"/>
                </a:lnTo>
                <a:lnTo>
                  <a:pt x="253390" y="925956"/>
                </a:lnTo>
                <a:lnTo>
                  <a:pt x="278409" y="919225"/>
                </a:lnTo>
                <a:lnTo>
                  <a:pt x="50025" y="71671"/>
                </a:lnTo>
                <a:close/>
              </a:path>
              <a:path w="278765" h="926464">
                <a:moveTo>
                  <a:pt x="17297" y="0"/>
                </a:moveTo>
                <a:lnTo>
                  <a:pt x="0" y="85216"/>
                </a:lnTo>
                <a:lnTo>
                  <a:pt x="25017" y="78443"/>
                </a:lnTo>
                <a:lnTo>
                  <a:pt x="21640" y="65912"/>
                </a:lnTo>
                <a:lnTo>
                  <a:pt x="46659" y="59181"/>
                </a:lnTo>
                <a:lnTo>
                  <a:pt x="69958" y="59181"/>
                </a:lnTo>
                <a:lnTo>
                  <a:pt x="17297" y="0"/>
                </a:lnTo>
                <a:close/>
              </a:path>
              <a:path w="278765" h="926464">
                <a:moveTo>
                  <a:pt x="46659" y="59181"/>
                </a:moveTo>
                <a:lnTo>
                  <a:pt x="21640" y="65912"/>
                </a:lnTo>
                <a:lnTo>
                  <a:pt x="25017" y="78443"/>
                </a:lnTo>
                <a:lnTo>
                  <a:pt x="50025" y="71671"/>
                </a:lnTo>
                <a:lnTo>
                  <a:pt x="46659" y="59181"/>
                </a:lnTo>
                <a:close/>
              </a:path>
              <a:path w="278765" h="926464">
                <a:moveTo>
                  <a:pt x="69958" y="59181"/>
                </a:moveTo>
                <a:lnTo>
                  <a:pt x="46659" y="59181"/>
                </a:lnTo>
                <a:lnTo>
                  <a:pt x="50025" y="71671"/>
                </a:lnTo>
                <a:lnTo>
                  <a:pt x="75044" y="64896"/>
                </a:lnTo>
                <a:lnTo>
                  <a:pt x="69958" y="59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825740" y="4905755"/>
            <a:ext cx="46482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0330" marR="0" lvl="0" indent="0" algn="l" defTabSz="914400" rtl="0" eaLnBrk="1" fontAlgn="auto" latinLnBrk="0" hangingPunct="1">
              <a:lnSpc>
                <a:spcPts val="26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5574791" y="4888991"/>
            <a:ext cx="46482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2870" marR="0" lvl="0" indent="0" algn="l" defTabSz="914400" rtl="0" eaLnBrk="1" fontAlgn="auto" latinLnBrk="0" hangingPunct="1">
              <a:lnSpc>
                <a:spcPts val="2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3342132" y="4873752"/>
            <a:ext cx="464820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3189" marR="0" lvl="0" indent="0" algn="l" defTabSz="914400" rtl="0" eaLnBrk="1" fontAlgn="auto" latinLnBrk="0" hangingPunct="1">
              <a:lnSpc>
                <a:spcPts val="28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1066800" y="4873752"/>
            <a:ext cx="462280" cy="607060"/>
          </a:xfrm>
          <a:prstGeom prst="rect">
            <a:avLst/>
          </a:prstGeom>
          <a:ln w="6095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algn="l" defTabSz="914400" rtl="0" eaLnBrk="1" fontAlgn="auto" latinLnBrk="0" hangingPunct="1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3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3323844" y="1277111"/>
            <a:ext cx="461772" cy="6065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3323844" y="1277111"/>
            <a:ext cx="462280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2235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8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823466" y="2878073"/>
            <a:ext cx="78105" cy="895350"/>
          </a:xfrm>
          <a:custGeom>
            <a:avLst/>
            <a:gdLst/>
            <a:ahLst/>
            <a:cxnLst/>
            <a:rect l="l" t="t" r="r" b="b"/>
            <a:pathLst>
              <a:path w="78105" h="895350">
                <a:moveTo>
                  <a:pt x="51821" y="77596"/>
                </a:moveTo>
                <a:lnTo>
                  <a:pt x="25913" y="77850"/>
                </a:lnTo>
                <a:lnTo>
                  <a:pt x="34289" y="894842"/>
                </a:lnTo>
                <a:lnTo>
                  <a:pt x="60197" y="894588"/>
                </a:lnTo>
                <a:lnTo>
                  <a:pt x="51821" y="77596"/>
                </a:lnTo>
                <a:close/>
              </a:path>
              <a:path w="78105" h="895350">
                <a:moveTo>
                  <a:pt x="38100" y="0"/>
                </a:moveTo>
                <a:lnTo>
                  <a:pt x="0" y="78104"/>
                </a:lnTo>
                <a:lnTo>
                  <a:pt x="25913" y="77850"/>
                </a:lnTo>
                <a:lnTo>
                  <a:pt x="25781" y="64897"/>
                </a:lnTo>
                <a:lnTo>
                  <a:pt x="71217" y="64642"/>
                </a:lnTo>
                <a:lnTo>
                  <a:pt x="38100" y="0"/>
                </a:lnTo>
                <a:close/>
              </a:path>
              <a:path w="78105" h="895350">
                <a:moveTo>
                  <a:pt x="51688" y="64642"/>
                </a:moveTo>
                <a:lnTo>
                  <a:pt x="25781" y="64897"/>
                </a:lnTo>
                <a:lnTo>
                  <a:pt x="25913" y="77850"/>
                </a:lnTo>
                <a:lnTo>
                  <a:pt x="51821" y="77596"/>
                </a:lnTo>
                <a:lnTo>
                  <a:pt x="51688" y="64642"/>
                </a:lnTo>
                <a:close/>
              </a:path>
              <a:path w="78105" h="895350">
                <a:moveTo>
                  <a:pt x="71217" y="64642"/>
                </a:moveTo>
                <a:lnTo>
                  <a:pt x="51688" y="64642"/>
                </a:lnTo>
                <a:lnTo>
                  <a:pt x="51821" y="77596"/>
                </a:lnTo>
                <a:lnTo>
                  <a:pt x="77723" y="77342"/>
                </a:lnTo>
                <a:lnTo>
                  <a:pt x="71217" y="6464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711451" y="2567939"/>
            <a:ext cx="298704" cy="30937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711451" y="2567939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4" y="309372"/>
                </a:lnTo>
                <a:lnTo>
                  <a:pt x="298704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095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767077" y="2626614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769617" y="2632201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5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086605" y="2885694"/>
            <a:ext cx="78105" cy="895350"/>
          </a:xfrm>
          <a:custGeom>
            <a:avLst/>
            <a:gdLst/>
            <a:ahLst/>
            <a:cxnLst/>
            <a:rect l="l" t="t" r="r" b="b"/>
            <a:pathLst>
              <a:path w="78104" h="895350">
                <a:moveTo>
                  <a:pt x="51821" y="77596"/>
                </a:moveTo>
                <a:lnTo>
                  <a:pt x="25913" y="77850"/>
                </a:lnTo>
                <a:lnTo>
                  <a:pt x="34290" y="894841"/>
                </a:lnTo>
                <a:lnTo>
                  <a:pt x="60198" y="894587"/>
                </a:lnTo>
                <a:lnTo>
                  <a:pt x="51821" y="77596"/>
                </a:lnTo>
                <a:close/>
              </a:path>
              <a:path w="78104" h="895350">
                <a:moveTo>
                  <a:pt x="38100" y="0"/>
                </a:moveTo>
                <a:lnTo>
                  <a:pt x="0" y="78104"/>
                </a:lnTo>
                <a:lnTo>
                  <a:pt x="25913" y="77850"/>
                </a:lnTo>
                <a:lnTo>
                  <a:pt x="25781" y="64896"/>
                </a:lnTo>
                <a:lnTo>
                  <a:pt x="71217" y="64642"/>
                </a:lnTo>
                <a:lnTo>
                  <a:pt x="38100" y="0"/>
                </a:lnTo>
                <a:close/>
              </a:path>
              <a:path w="78104" h="895350">
                <a:moveTo>
                  <a:pt x="51689" y="64642"/>
                </a:moveTo>
                <a:lnTo>
                  <a:pt x="25781" y="64896"/>
                </a:lnTo>
                <a:lnTo>
                  <a:pt x="25913" y="77850"/>
                </a:lnTo>
                <a:lnTo>
                  <a:pt x="51821" y="77596"/>
                </a:lnTo>
                <a:lnTo>
                  <a:pt x="51689" y="64642"/>
                </a:lnTo>
                <a:close/>
              </a:path>
              <a:path w="78104" h="895350">
                <a:moveTo>
                  <a:pt x="71217" y="64642"/>
                </a:moveTo>
                <a:lnTo>
                  <a:pt x="51689" y="64642"/>
                </a:lnTo>
                <a:lnTo>
                  <a:pt x="51821" y="77596"/>
                </a:lnTo>
                <a:lnTo>
                  <a:pt x="77724" y="77342"/>
                </a:lnTo>
                <a:lnTo>
                  <a:pt x="71217" y="6464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3974591" y="2575560"/>
            <a:ext cx="298703" cy="30937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974591" y="2575560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3" y="309372"/>
                </a:lnTo>
                <a:lnTo>
                  <a:pt x="298703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028694" y="2634233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032250" y="2639822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348221" y="2902457"/>
            <a:ext cx="78105" cy="895350"/>
          </a:xfrm>
          <a:custGeom>
            <a:avLst/>
            <a:gdLst/>
            <a:ahLst/>
            <a:cxnLst/>
            <a:rect l="l" t="t" r="r" b="b"/>
            <a:pathLst>
              <a:path w="78104" h="895350">
                <a:moveTo>
                  <a:pt x="51821" y="77596"/>
                </a:moveTo>
                <a:lnTo>
                  <a:pt x="25913" y="77850"/>
                </a:lnTo>
                <a:lnTo>
                  <a:pt x="34289" y="894841"/>
                </a:lnTo>
                <a:lnTo>
                  <a:pt x="60198" y="894587"/>
                </a:lnTo>
                <a:lnTo>
                  <a:pt x="51821" y="77596"/>
                </a:lnTo>
                <a:close/>
              </a:path>
              <a:path w="78104" h="895350">
                <a:moveTo>
                  <a:pt x="38100" y="0"/>
                </a:moveTo>
                <a:lnTo>
                  <a:pt x="0" y="78104"/>
                </a:lnTo>
                <a:lnTo>
                  <a:pt x="25913" y="77850"/>
                </a:lnTo>
                <a:lnTo>
                  <a:pt x="25780" y="64896"/>
                </a:lnTo>
                <a:lnTo>
                  <a:pt x="71217" y="64642"/>
                </a:lnTo>
                <a:lnTo>
                  <a:pt x="38100" y="0"/>
                </a:lnTo>
                <a:close/>
              </a:path>
              <a:path w="78104" h="895350">
                <a:moveTo>
                  <a:pt x="51688" y="64642"/>
                </a:moveTo>
                <a:lnTo>
                  <a:pt x="25780" y="64896"/>
                </a:lnTo>
                <a:lnTo>
                  <a:pt x="25913" y="77850"/>
                </a:lnTo>
                <a:lnTo>
                  <a:pt x="51821" y="77596"/>
                </a:lnTo>
                <a:lnTo>
                  <a:pt x="51688" y="64642"/>
                </a:lnTo>
                <a:close/>
              </a:path>
              <a:path w="78104" h="895350">
                <a:moveTo>
                  <a:pt x="71217" y="64642"/>
                </a:moveTo>
                <a:lnTo>
                  <a:pt x="51688" y="64642"/>
                </a:lnTo>
                <a:lnTo>
                  <a:pt x="51821" y="77596"/>
                </a:lnTo>
                <a:lnTo>
                  <a:pt x="77724" y="77342"/>
                </a:lnTo>
                <a:lnTo>
                  <a:pt x="71217" y="6464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236208" y="2590800"/>
            <a:ext cx="297180" cy="31089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236208" y="2590800"/>
            <a:ext cx="297180" cy="311150"/>
          </a:xfrm>
          <a:custGeom>
            <a:avLst/>
            <a:gdLst/>
            <a:ahLst/>
            <a:cxnLst/>
            <a:rect l="l" t="t" r="r" b="b"/>
            <a:pathLst>
              <a:path w="297179" h="311150">
                <a:moveTo>
                  <a:pt x="0" y="310896"/>
                </a:moveTo>
                <a:lnTo>
                  <a:pt x="297180" y="310896"/>
                </a:lnTo>
                <a:lnTo>
                  <a:pt x="297180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290309" y="2650998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293611" y="2655823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72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8577833" y="2919222"/>
            <a:ext cx="78105" cy="895350"/>
          </a:xfrm>
          <a:custGeom>
            <a:avLst/>
            <a:gdLst/>
            <a:ahLst/>
            <a:cxnLst/>
            <a:rect l="l" t="t" r="r" b="b"/>
            <a:pathLst>
              <a:path w="78104" h="895350">
                <a:moveTo>
                  <a:pt x="51821" y="77596"/>
                </a:moveTo>
                <a:lnTo>
                  <a:pt x="25913" y="77850"/>
                </a:lnTo>
                <a:lnTo>
                  <a:pt x="34290" y="894841"/>
                </a:lnTo>
                <a:lnTo>
                  <a:pt x="60198" y="894588"/>
                </a:lnTo>
                <a:lnTo>
                  <a:pt x="51821" y="77596"/>
                </a:lnTo>
                <a:close/>
              </a:path>
              <a:path w="78104" h="895350">
                <a:moveTo>
                  <a:pt x="38100" y="0"/>
                </a:moveTo>
                <a:lnTo>
                  <a:pt x="0" y="78104"/>
                </a:lnTo>
                <a:lnTo>
                  <a:pt x="25913" y="77850"/>
                </a:lnTo>
                <a:lnTo>
                  <a:pt x="25781" y="64897"/>
                </a:lnTo>
                <a:lnTo>
                  <a:pt x="71217" y="64642"/>
                </a:lnTo>
                <a:lnTo>
                  <a:pt x="38100" y="0"/>
                </a:lnTo>
                <a:close/>
              </a:path>
              <a:path w="78104" h="895350">
                <a:moveTo>
                  <a:pt x="51689" y="64642"/>
                </a:moveTo>
                <a:lnTo>
                  <a:pt x="25781" y="64897"/>
                </a:lnTo>
                <a:lnTo>
                  <a:pt x="25913" y="77850"/>
                </a:lnTo>
                <a:lnTo>
                  <a:pt x="51821" y="77596"/>
                </a:lnTo>
                <a:lnTo>
                  <a:pt x="51689" y="64642"/>
                </a:lnTo>
                <a:close/>
              </a:path>
              <a:path w="78104" h="895350">
                <a:moveTo>
                  <a:pt x="71217" y="64642"/>
                </a:moveTo>
                <a:lnTo>
                  <a:pt x="51689" y="64642"/>
                </a:lnTo>
                <a:lnTo>
                  <a:pt x="51821" y="77596"/>
                </a:lnTo>
                <a:lnTo>
                  <a:pt x="77724" y="77342"/>
                </a:lnTo>
                <a:lnTo>
                  <a:pt x="71217" y="6464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8465819" y="2607564"/>
            <a:ext cx="298703" cy="31089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8465819" y="2607564"/>
            <a:ext cx="299085" cy="311150"/>
          </a:xfrm>
          <a:custGeom>
            <a:avLst/>
            <a:gdLst/>
            <a:ahLst/>
            <a:cxnLst/>
            <a:rect l="l" t="t" r="r" b="b"/>
            <a:pathLst>
              <a:path w="299084" h="311150">
                <a:moveTo>
                  <a:pt x="0" y="310896"/>
                </a:moveTo>
                <a:lnTo>
                  <a:pt x="298703" y="310896"/>
                </a:lnTo>
                <a:lnTo>
                  <a:pt x="298703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8519921" y="2667761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8523731" y="2672460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1870710" y="1602486"/>
            <a:ext cx="0" cy="944244"/>
          </a:xfrm>
          <a:custGeom>
            <a:avLst/>
            <a:gdLst/>
            <a:ahLst/>
            <a:cxnLst/>
            <a:rect l="l" t="t" r="r" b="b"/>
            <a:pathLst>
              <a:path h="944244">
                <a:moveTo>
                  <a:pt x="0" y="943990"/>
                </a:moveTo>
                <a:lnTo>
                  <a:pt x="0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4124705" y="1599438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7171"/>
                </a:moveTo>
                <a:lnTo>
                  <a:pt x="0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6383273" y="1546097"/>
            <a:ext cx="0" cy="1036319"/>
          </a:xfrm>
          <a:custGeom>
            <a:avLst/>
            <a:gdLst/>
            <a:ahLst/>
            <a:cxnLst/>
            <a:rect l="l" t="t" r="r" b="b"/>
            <a:pathLst>
              <a:path h="1036319">
                <a:moveTo>
                  <a:pt x="0" y="1036319"/>
                </a:moveTo>
                <a:lnTo>
                  <a:pt x="0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8614409" y="1565910"/>
            <a:ext cx="0" cy="1054100"/>
          </a:xfrm>
          <a:custGeom>
            <a:avLst/>
            <a:gdLst/>
            <a:ahLst/>
            <a:cxnLst/>
            <a:rect l="l" t="t" r="r" b="b"/>
            <a:pathLst>
              <a:path h="1054100">
                <a:moveTo>
                  <a:pt x="0" y="1053845"/>
                </a:moveTo>
                <a:lnTo>
                  <a:pt x="0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1155953" y="2671572"/>
            <a:ext cx="556895" cy="78105"/>
          </a:xfrm>
          <a:custGeom>
            <a:avLst/>
            <a:gdLst/>
            <a:ahLst/>
            <a:cxnLst/>
            <a:rect l="l" t="t" r="r" b="b"/>
            <a:pathLst>
              <a:path w="556894" h="78105">
                <a:moveTo>
                  <a:pt x="478916" y="0"/>
                </a:moveTo>
                <a:lnTo>
                  <a:pt x="478916" y="77724"/>
                </a:lnTo>
                <a:lnTo>
                  <a:pt x="530733" y="51815"/>
                </a:lnTo>
                <a:lnTo>
                  <a:pt x="491871" y="51815"/>
                </a:lnTo>
                <a:lnTo>
                  <a:pt x="491871" y="25907"/>
                </a:lnTo>
                <a:lnTo>
                  <a:pt x="530732" y="25907"/>
                </a:lnTo>
                <a:lnTo>
                  <a:pt x="478916" y="0"/>
                </a:lnTo>
                <a:close/>
              </a:path>
              <a:path w="556894" h="78105">
                <a:moveTo>
                  <a:pt x="478916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78916" y="51815"/>
                </a:lnTo>
                <a:lnTo>
                  <a:pt x="478916" y="25907"/>
                </a:lnTo>
                <a:close/>
              </a:path>
              <a:path w="556894" h="78105">
                <a:moveTo>
                  <a:pt x="530732" y="25907"/>
                </a:moveTo>
                <a:lnTo>
                  <a:pt x="491871" y="25907"/>
                </a:lnTo>
                <a:lnTo>
                  <a:pt x="491871" y="51815"/>
                </a:lnTo>
                <a:lnTo>
                  <a:pt x="530733" y="51815"/>
                </a:lnTo>
                <a:lnTo>
                  <a:pt x="556641" y="38862"/>
                </a:lnTo>
                <a:lnTo>
                  <a:pt x="530732" y="259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3449573" y="2689860"/>
            <a:ext cx="556895" cy="78105"/>
          </a:xfrm>
          <a:custGeom>
            <a:avLst/>
            <a:gdLst/>
            <a:ahLst/>
            <a:cxnLst/>
            <a:rect l="l" t="t" r="r" b="b"/>
            <a:pathLst>
              <a:path w="556895" h="78105">
                <a:moveTo>
                  <a:pt x="478916" y="0"/>
                </a:moveTo>
                <a:lnTo>
                  <a:pt x="478916" y="77724"/>
                </a:lnTo>
                <a:lnTo>
                  <a:pt x="530733" y="51815"/>
                </a:lnTo>
                <a:lnTo>
                  <a:pt x="491871" y="51815"/>
                </a:lnTo>
                <a:lnTo>
                  <a:pt x="491871" y="25907"/>
                </a:lnTo>
                <a:lnTo>
                  <a:pt x="530732" y="25907"/>
                </a:lnTo>
                <a:lnTo>
                  <a:pt x="478916" y="0"/>
                </a:lnTo>
                <a:close/>
              </a:path>
              <a:path w="556895" h="78105">
                <a:moveTo>
                  <a:pt x="478916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78916" y="51815"/>
                </a:lnTo>
                <a:lnTo>
                  <a:pt x="478916" y="25907"/>
                </a:lnTo>
                <a:close/>
              </a:path>
              <a:path w="556895" h="78105">
                <a:moveTo>
                  <a:pt x="530732" y="25907"/>
                </a:moveTo>
                <a:lnTo>
                  <a:pt x="491871" y="25907"/>
                </a:lnTo>
                <a:lnTo>
                  <a:pt x="491871" y="51815"/>
                </a:lnTo>
                <a:lnTo>
                  <a:pt x="530733" y="51815"/>
                </a:lnTo>
                <a:lnTo>
                  <a:pt x="556640" y="38862"/>
                </a:lnTo>
                <a:lnTo>
                  <a:pt x="530732" y="259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679185" y="2708148"/>
            <a:ext cx="556895" cy="78105"/>
          </a:xfrm>
          <a:custGeom>
            <a:avLst/>
            <a:gdLst/>
            <a:ahLst/>
            <a:cxnLst/>
            <a:rect l="l" t="t" r="r" b="b"/>
            <a:pathLst>
              <a:path w="556895" h="78105">
                <a:moveTo>
                  <a:pt x="478916" y="0"/>
                </a:moveTo>
                <a:lnTo>
                  <a:pt x="478916" y="77724"/>
                </a:lnTo>
                <a:lnTo>
                  <a:pt x="530733" y="51815"/>
                </a:lnTo>
                <a:lnTo>
                  <a:pt x="491871" y="51815"/>
                </a:lnTo>
                <a:lnTo>
                  <a:pt x="491871" y="25907"/>
                </a:lnTo>
                <a:lnTo>
                  <a:pt x="530732" y="25907"/>
                </a:lnTo>
                <a:lnTo>
                  <a:pt x="478916" y="0"/>
                </a:lnTo>
                <a:close/>
              </a:path>
              <a:path w="556895" h="78105">
                <a:moveTo>
                  <a:pt x="478916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78916" y="51815"/>
                </a:lnTo>
                <a:lnTo>
                  <a:pt x="478916" y="25907"/>
                </a:lnTo>
                <a:close/>
              </a:path>
              <a:path w="556895" h="78105">
                <a:moveTo>
                  <a:pt x="530732" y="25907"/>
                </a:moveTo>
                <a:lnTo>
                  <a:pt x="491871" y="25907"/>
                </a:lnTo>
                <a:lnTo>
                  <a:pt x="491871" y="51815"/>
                </a:lnTo>
                <a:lnTo>
                  <a:pt x="530733" y="51815"/>
                </a:lnTo>
                <a:lnTo>
                  <a:pt x="556640" y="38862"/>
                </a:lnTo>
                <a:lnTo>
                  <a:pt x="530732" y="259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7884414" y="2724911"/>
            <a:ext cx="556895" cy="78105"/>
          </a:xfrm>
          <a:custGeom>
            <a:avLst/>
            <a:gdLst/>
            <a:ahLst/>
            <a:cxnLst/>
            <a:rect l="l" t="t" r="r" b="b"/>
            <a:pathLst>
              <a:path w="556895" h="78105">
                <a:moveTo>
                  <a:pt x="478916" y="0"/>
                </a:moveTo>
                <a:lnTo>
                  <a:pt x="478916" y="77724"/>
                </a:lnTo>
                <a:lnTo>
                  <a:pt x="530732" y="51815"/>
                </a:lnTo>
                <a:lnTo>
                  <a:pt x="491870" y="51815"/>
                </a:lnTo>
                <a:lnTo>
                  <a:pt x="491870" y="25908"/>
                </a:lnTo>
                <a:lnTo>
                  <a:pt x="530732" y="25908"/>
                </a:lnTo>
                <a:lnTo>
                  <a:pt x="478916" y="0"/>
                </a:lnTo>
                <a:close/>
              </a:path>
              <a:path w="556895" h="78105">
                <a:moveTo>
                  <a:pt x="478916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478916" y="51815"/>
                </a:lnTo>
                <a:lnTo>
                  <a:pt x="478916" y="25908"/>
                </a:lnTo>
                <a:close/>
              </a:path>
              <a:path w="556895" h="78105">
                <a:moveTo>
                  <a:pt x="530732" y="25908"/>
                </a:moveTo>
                <a:lnTo>
                  <a:pt x="491870" y="25908"/>
                </a:lnTo>
                <a:lnTo>
                  <a:pt x="491870" y="51815"/>
                </a:lnTo>
                <a:lnTo>
                  <a:pt x="530732" y="51815"/>
                </a:lnTo>
                <a:lnTo>
                  <a:pt x="556640" y="38862"/>
                </a:lnTo>
                <a:lnTo>
                  <a:pt x="530732" y="259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3803141" y="1527047"/>
            <a:ext cx="4811395" cy="78105"/>
          </a:xfrm>
          <a:custGeom>
            <a:avLst/>
            <a:gdLst/>
            <a:ahLst/>
            <a:cxnLst/>
            <a:rect l="l" t="t" r="r" b="b"/>
            <a:pathLst>
              <a:path w="4811395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70" y="51815"/>
                </a:lnTo>
                <a:lnTo>
                  <a:pt x="64770" y="25907"/>
                </a:lnTo>
                <a:lnTo>
                  <a:pt x="77724" y="25907"/>
                </a:lnTo>
                <a:lnTo>
                  <a:pt x="77724" y="0"/>
                </a:lnTo>
                <a:close/>
              </a:path>
              <a:path w="4811395" h="78105">
                <a:moveTo>
                  <a:pt x="77724" y="25907"/>
                </a:moveTo>
                <a:lnTo>
                  <a:pt x="64770" y="25907"/>
                </a:lnTo>
                <a:lnTo>
                  <a:pt x="64770" y="51815"/>
                </a:lnTo>
                <a:lnTo>
                  <a:pt x="77724" y="51815"/>
                </a:lnTo>
                <a:lnTo>
                  <a:pt x="77724" y="25907"/>
                </a:lnTo>
                <a:close/>
              </a:path>
              <a:path w="4811395" h="78105">
                <a:moveTo>
                  <a:pt x="4811268" y="25907"/>
                </a:moveTo>
                <a:lnTo>
                  <a:pt x="77724" y="25907"/>
                </a:lnTo>
                <a:lnTo>
                  <a:pt x="77724" y="51815"/>
                </a:lnTo>
                <a:lnTo>
                  <a:pt x="4811268" y="51815"/>
                </a:lnTo>
                <a:lnTo>
                  <a:pt x="4811268" y="259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1861566" y="1527047"/>
            <a:ext cx="1384300" cy="78105"/>
          </a:xfrm>
          <a:custGeom>
            <a:avLst/>
            <a:gdLst/>
            <a:ahLst/>
            <a:cxnLst/>
            <a:rect l="l" t="t" r="r" b="b"/>
            <a:pathLst>
              <a:path w="1384300" h="78105">
                <a:moveTo>
                  <a:pt x="1306448" y="0"/>
                </a:moveTo>
                <a:lnTo>
                  <a:pt x="1306448" y="77724"/>
                </a:lnTo>
                <a:lnTo>
                  <a:pt x="1358265" y="51815"/>
                </a:lnTo>
                <a:lnTo>
                  <a:pt x="1319402" y="51815"/>
                </a:lnTo>
                <a:lnTo>
                  <a:pt x="1319402" y="25907"/>
                </a:lnTo>
                <a:lnTo>
                  <a:pt x="1358264" y="25907"/>
                </a:lnTo>
                <a:lnTo>
                  <a:pt x="1306448" y="0"/>
                </a:lnTo>
                <a:close/>
              </a:path>
              <a:path w="1384300" h="78105">
                <a:moveTo>
                  <a:pt x="1306448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306448" y="51815"/>
                </a:lnTo>
                <a:lnTo>
                  <a:pt x="1306448" y="25907"/>
                </a:lnTo>
                <a:close/>
              </a:path>
              <a:path w="1384300" h="78105">
                <a:moveTo>
                  <a:pt x="1358264" y="25907"/>
                </a:moveTo>
                <a:lnTo>
                  <a:pt x="1319402" y="25907"/>
                </a:lnTo>
                <a:lnTo>
                  <a:pt x="1319402" y="51815"/>
                </a:lnTo>
                <a:lnTo>
                  <a:pt x="1358265" y="51815"/>
                </a:lnTo>
                <a:lnTo>
                  <a:pt x="1384172" y="38862"/>
                </a:lnTo>
                <a:lnTo>
                  <a:pt x="1358264" y="259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1B9D0E76-EEED-4199-B5D2-B6BEB4EF342C}"/>
                  </a:ext>
                </a:extLst>
              </p:cNvPr>
              <p:cNvSpPr txBox="1"/>
              <p:nvPr/>
            </p:nvSpPr>
            <p:spPr>
              <a:xfrm>
                <a:off x="781496" y="2179349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1B9D0E76-EEED-4199-B5D2-B6BEB4EF3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96" y="2179349"/>
                <a:ext cx="572208" cy="385555"/>
              </a:xfrm>
              <a:prstGeom prst="rect">
                <a:avLst/>
              </a:prstGeom>
              <a:blipFill>
                <a:blip r:embed="rId30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4DBE1CE2-C5BF-4F7E-991C-52B38583ED04}"/>
                  </a:ext>
                </a:extLst>
              </p:cNvPr>
              <p:cNvSpPr txBox="1"/>
              <p:nvPr/>
            </p:nvSpPr>
            <p:spPr>
              <a:xfrm>
                <a:off x="3030644" y="2179349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2" name="文本框 121">
                <a:extLst>
                  <a:ext uri="{FF2B5EF4-FFF2-40B4-BE49-F238E27FC236}">
                    <a16:creationId xmlns:a16="http://schemas.microsoft.com/office/drawing/2014/main" id="{4DBE1CE2-C5BF-4F7E-991C-52B38583E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644" y="2179349"/>
                <a:ext cx="572208" cy="385555"/>
              </a:xfrm>
              <a:prstGeom prst="rect">
                <a:avLst/>
              </a:prstGeom>
              <a:blipFill>
                <a:blip r:embed="rId31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03E5EB52-519D-4CB4-865B-C77B83DCFE74}"/>
                  </a:ext>
                </a:extLst>
              </p:cNvPr>
              <p:cNvSpPr txBox="1"/>
              <p:nvPr/>
            </p:nvSpPr>
            <p:spPr>
              <a:xfrm>
                <a:off x="5279792" y="2179349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3" name="文本框 122">
                <a:extLst>
                  <a:ext uri="{FF2B5EF4-FFF2-40B4-BE49-F238E27FC236}">
                    <a16:creationId xmlns:a16="http://schemas.microsoft.com/office/drawing/2014/main" id="{03E5EB52-519D-4CB4-865B-C77B83DCF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792" y="2179349"/>
                <a:ext cx="572208" cy="385555"/>
              </a:xfrm>
              <a:prstGeom prst="rect">
                <a:avLst/>
              </a:prstGeom>
              <a:blipFill>
                <a:blip r:embed="rId32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B67323CF-CC41-4AEC-980A-338DEF3E8B95}"/>
                  </a:ext>
                </a:extLst>
              </p:cNvPr>
              <p:cNvSpPr txBox="1"/>
              <p:nvPr/>
            </p:nvSpPr>
            <p:spPr>
              <a:xfrm>
                <a:off x="7528940" y="2179349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B67323CF-CC41-4AEC-980A-338DEF3E8B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940" y="2179349"/>
                <a:ext cx="572208" cy="385555"/>
              </a:xfrm>
              <a:prstGeom prst="rect">
                <a:avLst/>
              </a:prstGeom>
              <a:blipFill>
                <a:blip r:embed="rId33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5" name="图片 124">
            <a:extLst>
              <a:ext uri="{FF2B5EF4-FFF2-40B4-BE49-F238E27FC236}">
                <a16:creationId xmlns:a16="http://schemas.microsoft.com/office/drawing/2014/main" id="{C94896E3-CDEC-4D6D-A16F-8DD5AEDB08F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585967" y="478557"/>
            <a:ext cx="2066543" cy="96588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6903" y="2923032"/>
            <a:ext cx="2930652" cy="461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36903" y="2923032"/>
            <a:ext cx="2931160" cy="462280"/>
          </a:xfrm>
          <a:custGeom>
            <a:avLst/>
            <a:gdLst/>
            <a:ahLst/>
            <a:cxnLst/>
            <a:rect l="l" t="t" r="r" b="b"/>
            <a:pathLst>
              <a:path w="2931160" h="462279">
                <a:moveTo>
                  <a:pt x="0" y="76962"/>
                </a:moveTo>
                <a:lnTo>
                  <a:pt x="6047" y="46988"/>
                </a:lnTo>
                <a:lnTo>
                  <a:pt x="22540" y="22526"/>
                </a:lnTo>
                <a:lnTo>
                  <a:pt x="47004" y="6042"/>
                </a:lnTo>
                <a:lnTo>
                  <a:pt x="76962" y="0"/>
                </a:lnTo>
                <a:lnTo>
                  <a:pt x="2853690" y="0"/>
                </a:lnTo>
                <a:lnTo>
                  <a:pt x="2883663" y="6042"/>
                </a:lnTo>
                <a:lnTo>
                  <a:pt x="2908125" y="22526"/>
                </a:lnTo>
                <a:lnTo>
                  <a:pt x="2924609" y="46988"/>
                </a:lnTo>
                <a:lnTo>
                  <a:pt x="2930652" y="76962"/>
                </a:lnTo>
                <a:lnTo>
                  <a:pt x="2930652" y="384809"/>
                </a:lnTo>
                <a:lnTo>
                  <a:pt x="2924609" y="414783"/>
                </a:lnTo>
                <a:lnTo>
                  <a:pt x="2908125" y="439245"/>
                </a:lnTo>
                <a:lnTo>
                  <a:pt x="2883663" y="455729"/>
                </a:lnTo>
                <a:lnTo>
                  <a:pt x="2853690" y="461771"/>
                </a:lnTo>
                <a:lnTo>
                  <a:pt x="76962" y="461771"/>
                </a:lnTo>
                <a:lnTo>
                  <a:pt x="47004" y="455729"/>
                </a:lnTo>
                <a:lnTo>
                  <a:pt x="22540" y="439245"/>
                </a:lnTo>
                <a:lnTo>
                  <a:pt x="6047" y="414783"/>
                </a:lnTo>
                <a:lnTo>
                  <a:pt x="0" y="384809"/>
                </a:lnTo>
                <a:lnTo>
                  <a:pt x="0" y="7696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85900" y="2631185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197607" y="2615945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86455" y="2597657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61990" y="734948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01211" y="2602229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15541" y="2919171"/>
            <a:ext cx="24555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734695" algn="l"/>
                <a:tab pos="1406525" algn="l"/>
                <a:tab pos="2121535" algn="l"/>
              </a:tabLst>
              <a:defRPr/>
            </a:pPr>
            <a:r>
              <a:rPr kumimoji="0" sz="3600" b="0" i="0" u="none" strike="noStrike" kern="1200" cap="none" spc="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	</a:t>
            </a:r>
            <a:r>
              <a:rPr kumimoji="0" sz="3600" b="0" i="0" u="none" strike="noStrike" kern="1200" cap="none" spc="-7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	</a:t>
            </a:r>
            <a:r>
              <a:rPr kumimoji="0" sz="3600" b="0" i="0" u="none" strike="noStrike" kern="1200" cap="none" spc="-7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-1909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65982" y="1990344"/>
            <a:ext cx="1921510" cy="114300"/>
          </a:xfrm>
          <a:custGeom>
            <a:avLst/>
            <a:gdLst/>
            <a:ahLst/>
            <a:cxnLst/>
            <a:rect l="l" t="t" r="r" b="b"/>
            <a:pathLst>
              <a:path w="1921510" h="114300">
                <a:moveTo>
                  <a:pt x="1806828" y="0"/>
                </a:moveTo>
                <a:lnTo>
                  <a:pt x="1806828" y="114300"/>
                </a:lnTo>
                <a:lnTo>
                  <a:pt x="1883028" y="76200"/>
                </a:lnTo>
                <a:lnTo>
                  <a:pt x="1825878" y="76200"/>
                </a:lnTo>
                <a:lnTo>
                  <a:pt x="1825878" y="38100"/>
                </a:lnTo>
                <a:lnTo>
                  <a:pt x="1883028" y="38100"/>
                </a:lnTo>
                <a:lnTo>
                  <a:pt x="1806828" y="0"/>
                </a:lnTo>
                <a:close/>
              </a:path>
              <a:path w="1921510" h="114300">
                <a:moveTo>
                  <a:pt x="180682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806828" y="76200"/>
                </a:lnTo>
                <a:lnTo>
                  <a:pt x="1806828" y="38100"/>
                </a:lnTo>
                <a:close/>
              </a:path>
              <a:path w="1921510" h="114300">
                <a:moveTo>
                  <a:pt x="1883028" y="38100"/>
                </a:moveTo>
                <a:lnTo>
                  <a:pt x="1825878" y="38100"/>
                </a:lnTo>
                <a:lnTo>
                  <a:pt x="1825878" y="76200"/>
                </a:lnTo>
                <a:lnTo>
                  <a:pt x="1883028" y="76200"/>
                </a:lnTo>
                <a:lnTo>
                  <a:pt x="1921128" y="57150"/>
                </a:lnTo>
                <a:lnTo>
                  <a:pt x="188302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43883" y="1580769"/>
            <a:ext cx="1193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Attention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81064" y="756665"/>
            <a:ext cx="16852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74370" algn="l"/>
                <a:tab pos="135128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6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8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03747" y="1560575"/>
            <a:ext cx="2702052" cy="10713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603747" y="1560575"/>
            <a:ext cx="2702560" cy="1071880"/>
          </a:xfrm>
          <a:custGeom>
            <a:avLst/>
            <a:gdLst/>
            <a:ahLst/>
            <a:cxnLst/>
            <a:rect l="l" t="t" r="r" b="b"/>
            <a:pathLst>
              <a:path w="2702559" h="1071880">
                <a:moveTo>
                  <a:pt x="0" y="178562"/>
                </a:moveTo>
                <a:lnTo>
                  <a:pt x="6374" y="131071"/>
                </a:lnTo>
                <a:lnTo>
                  <a:pt x="24365" y="88410"/>
                </a:lnTo>
                <a:lnTo>
                  <a:pt x="52276" y="52276"/>
                </a:lnTo>
                <a:lnTo>
                  <a:pt x="88410" y="24365"/>
                </a:lnTo>
                <a:lnTo>
                  <a:pt x="131071" y="6374"/>
                </a:lnTo>
                <a:lnTo>
                  <a:pt x="178562" y="0"/>
                </a:lnTo>
                <a:lnTo>
                  <a:pt x="2523490" y="0"/>
                </a:lnTo>
                <a:lnTo>
                  <a:pt x="2570936" y="6374"/>
                </a:lnTo>
                <a:lnTo>
                  <a:pt x="2613584" y="24365"/>
                </a:lnTo>
                <a:lnTo>
                  <a:pt x="2649728" y="52276"/>
                </a:lnTo>
                <a:lnTo>
                  <a:pt x="2677658" y="88410"/>
                </a:lnTo>
                <a:lnTo>
                  <a:pt x="2695669" y="131071"/>
                </a:lnTo>
                <a:lnTo>
                  <a:pt x="2702052" y="178562"/>
                </a:lnTo>
                <a:lnTo>
                  <a:pt x="2702052" y="892810"/>
                </a:lnTo>
                <a:lnTo>
                  <a:pt x="2695669" y="940300"/>
                </a:lnTo>
                <a:lnTo>
                  <a:pt x="2677658" y="982961"/>
                </a:lnTo>
                <a:lnTo>
                  <a:pt x="2649728" y="1019095"/>
                </a:lnTo>
                <a:lnTo>
                  <a:pt x="2613584" y="1047006"/>
                </a:lnTo>
                <a:lnTo>
                  <a:pt x="2570936" y="1064997"/>
                </a:lnTo>
                <a:lnTo>
                  <a:pt x="2523490" y="1071372"/>
                </a:lnTo>
                <a:lnTo>
                  <a:pt x="178562" y="1071372"/>
                </a:lnTo>
                <a:lnTo>
                  <a:pt x="131071" y="1064997"/>
                </a:lnTo>
                <a:lnTo>
                  <a:pt x="88410" y="1047006"/>
                </a:lnTo>
                <a:lnTo>
                  <a:pt x="52276" y="1019095"/>
                </a:lnTo>
                <a:lnTo>
                  <a:pt x="24365" y="982961"/>
                </a:lnTo>
                <a:lnTo>
                  <a:pt x="6374" y="940300"/>
                </a:lnTo>
                <a:lnTo>
                  <a:pt x="0" y="892810"/>
                </a:lnTo>
                <a:lnTo>
                  <a:pt x="0" y="178562"/>
                </a:lnTo>
                <a:close/>
              </a:path>
            </a:pathLst>
          </a:custGeom>
          <a:ln w="57912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5603" y="1847849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11580" y="1511808"/>
            <a:ext cx="2702052" cy="10713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211580" y="1511808"/>
            <a:ext cx="2702560" cy="1071880"/>
          </a:xfrm>
          <a:custGeom>
            <a:avLst/>
            <a:gdLst/>
            <a:ahLst/>
            <a:cxnLst/>
            <a:rect l="l" t="t" r="r" b="b"/>
            <a:pathLst>
              <a:path w="2702560" h="1071880">
                <a:moveTo>
                  <a:pt x="0" y="178562"/>
                </a:moveTo>
                <a:lnTo>
                  <a:pt x="6374" y="131071"/>
                </a:lnTo>
                <a:lnTo>
                  <a:pt x="24365" y="88410"/>
                </a:lnTo>
                <a:lnTo>
                  <a:pt x="52276" y="52276"/>
                </a:lnTo>
                <a:lnTo>
                  <a:pt x="88410" y="24365"/>
                </a:lnTo>
                <a:lnTo>
                  <a:pt x="131071" y="6374"/>
                </a:lnTo>
                <a:lnTo>
                  <a:pt x="178561" y="0"/>
                </a:lnTo>
                <a:lnTo>
                  <a:pt x="2523490" y="0"/>
                </a:lnTo>
                <a:lnTo>
                  <a:pt x="2570936" y="6374"/>
                </a:lnTo>
                <a:lnTo>
                  <a:pt x="2613584" y="24365"/>
                </a:lnTo>
                <a:lnTo>
                  <a:pt x="2649728" y="52276"/>
                </a:lnTo>
                <a:lnTo>
                  <a:pt x="2677658" y="88410"/>
                </a:lnTo>
                <a:lnTo>
                  <a:pt x="2695669" y="131071"/>
                </a:lnTo>
                <a:lnTo>
                  <a:pt x="2702052" y="178562"/>
                </a:lnTo>
                <a:lnTo>
                  <a:pt x="2702052" y="892809"/>
                </a:lnTo>
                <a:lnTo>
                  <a:pt x="2695669" y="940300"/>
                </a:lnTo>
                <a:lnTo>
                  <a:pt x="2677658" y="982961"/>
                </a:lnTo>
                <a:lnTo>
                  <a:pt x="2649728" y="1019095"/>
                </a:lnTo>
                <a:lnTo>
                  <a:pt x="2613584" y="1047006"/>
                </a:lnTo>
                <a:lnTo>
                  <a:pt x="2570936" y="1064997"/>
                </a:lnTo>
                <a:lnTo>
                  <a:pt x="2523490" y="1071371"/>
                </a:lnTo>
                <a:lnTo>
                  <a:pt x="178561" y="1071371"/>
                </a:lnTo>
                <a:lnTo>
                  <a:pt x="131071" y="1064997"/>
                </a:lnTo>
                <a:lnTo>
                  <a:pt x="88410" y="1047006"/>
                </a:lnTo>
                <a:lnTo>
                  <a:pt x="52276" y="1019095"/>
                </a:lnTo>
                <a:lnTo>
                  <a:pt x="24365" y="982961"/>
                </a:lnTo>
                <a:lnTo>
                  <a:pt x="6374" y="940300"/>
                </a:lnTo>
                <a:lnTo>
                  <a:pt x="0" y="892809"/>
                </a:lnTo>
                <a:lnTo>
                  <a:pt x="0" y="178562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82800" y="1799081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856732" y="122301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90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9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9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568440" y="1209294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90">
                <a:moveTo>
                  <a:pt x="76200" y="95250"/>
                </a:moveTo>
                <a:lnTo>
                  <a:pt x="38100" y="95250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50"/>
                </a:lnTo>
                <a:close/>
              </a:path>
              <a:path w="114300" h="35179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9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258811" y="1191005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90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9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9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973568" y="1194053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90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9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9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68470" y="2938017"/>
            <a:ext cx="1291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Corrupted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UniLM</a:t>
            </a:r>
            <a:endParaRPr lang="en-US" dirty="0"/>
          </a:p>
        </p:txBody>
      </p:sp>
      <p:sp>
        <p:nvSpPr>
          <p:cNvPr id="50" name="内容占位符 49">
            <a:extLst>
              <a:ext uri="{FF2B5EF4-FFF2-40B4-BE49-F238E27FC236}">
                <a16:creationId xmlns:a16="http://schemas.microsoft.com/office/drawing/2014/main" id="{6A82A419-9A6B-4A5B-8F63-6A1658FC6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5" name="object 25"/>
          <p:cNvSpPr txBox="1"/>
          <p:nvPr/>
        </p:nvSpPr>
        <p:spPr>
          <a:xfrm>
            <a:off x="729183" y="3919854"/>
            <a:ext cx="9925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1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+mn-ea"/>
                <a:cs typeface="Calibri"/>
              </a:rPr>
              <a:t>UniLM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307335" y="4590288"/>
            <a:ext cx="2702052" cy="1072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307335" y="4590288"/>
            <a:ext cx="2702560" cy="1073150"/>
          </a:xfrm>
          <a:custGeom>
            <a:avLst/>
            <a:gdLst/>
            <a:ahLst/>
            <a:cxnLst/>
            <a:rect l="l" t="t" r="r" b="b"/>
            <a:pathLst>
              <a:path w="2702560" h="1073150">
                <a:moveTo>
                  <a:pt x="0" y="178816"/>
                </a:moveTo>
                <a:lnTo>
                  <a:pt x="6384" y="131262"/>
                </a:lnTo>
                <a:lnTo>
                  <a:pt x="24402" y="88542"/>
                </a:lnTo>
                <a:lnTo>
                  <a:pt x="52355" y="52355"/>
                </a:lnTo>
                <a:lnTo>
                  <a:pt x="88542" y="24402"/>
                </a:lnTo>
                <a:lnTo>
                  <a:pt x="131262" y="6384"/>
                </a:lnTo>
                <a:lnTo>
                  <a:pt x="178815" y="0"/>
                </a:lnTo>
                <a:lnTo>
                  <a:pt x="2523236" y="0"/>
                </a:lnTo>
                <a:lnTo>
                  <a:pt x="2570789" y="6384"/>
                </a:lnTo>
                <a:lnTo>
                  <a:pt x="2613509" y="24402"/>
                </a:lnTo>
                <a:lnTo>
                  <a:pt x="2649696" y="52355"/>
                </a:lnTo>
                <a:lnTo>
                  <a:pt x="2677649" y="88542"/>
                </a:lnTo>
                <a:lnTo>
                  <a:pt x="2695667" y="131262"/>
                </a:lnTo>
                <a:lnTo>
                  <a:pt x="2702052" y="178816"/>
                </a:lnTo>
                <a:lnTo>
                  <a:pt x="2702052" y="894080"/>
                </a:lnTo>
                <a:lnTo>
                  <a:pt x="2695667" y="941633"/>
                </a:lnTo>
                <a:lnTo>
                  <a:pt x="2677649" y="984353"/>
                </a:lnTo>
                <a:lnTo>
                  <a:pt x="2649696" y="1020540"/>
                </a:lnTo>
                <a:lnTo>
                  <a:pt x="2613509" y="1048493"/>
                </a:lnTo>
                <a:lnTo>
                  <a:pt x="2570789" y="1066511"/>
                </a:lnTo>
                <a:lnTo>
                  <a:pt x="2523236" y="1072896"/>
                </a:lnTo>
                <a:lnTo>
                  <a:pt x="178815" y="1072896"/>
                </a:lnTo>
                <a:lnTo>
                  <a:pt x="131262" y="1066511"/>
                </a:lnTo>
                <a:lnTo>
                  <a:pt x="88542" y="1048493"/>
                </a:lnTo>
                <a:lnTo>
                  <a:pt x="52355" y="1020540"/>
                </a:lnTo>
                <a:lnTo>
                  <a:pt x="24402" y="984353"/>
                </a:lnTo>
                <a:lnTo>
                  <a:pt x="6384" y="941633"/>
                </a:lnTo>
                <a:lnTo>
                  <a:pt x="0" y="894080"/>
                </a:lnTo>
                <a:lnTo>
                  <a:pt x="0" y="178816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178555" y="4878704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235451" y="2145792"/>
            <a:ext cx="1318260" cy="5684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235451" y="2145792"/>
            <a:ext cx="1318260" cy="568960"/>
          </a:xfrm>
          <a:custGeom>
            <a:avLst/>
            <a:gdLst/>
            <a:ahLst/>
            <a:cxnLst/>
            <a:rect l="l" t="t" r="r" b="b"/>
            <a:pathLst>
              <a:path w="1318260" h="568960">
                <a:moveTo>
                  <a:pt x="0" y="94742"/>
                </a:moveTo>
                <a:lnTo>
                  <a:pt x="7445" y="57864"/>
                </a:lnTo>
                <a:lnTo>
                  <a:pt x="27749" y="27749"/>
                </a:lnTo>
                <a:lnTo>
                  <a:pt x="57864" y="7445"/>
                </a:lnTo>
                <a:lnTo>
                  <a:pt x="94742" y="0"/>
                </a:lnTo>
                <a:lnTo>
                  <a:pt x="1223518" y="0"/>
                </a:lnTo>
                <a:lnTo>
                  <a:pt x="1260395" y="7445"/>
                </a:lnTo>
                <a:lnTo>
                  <a:pt x="1290510" y="27749"/>
                </a:lnTo>
                <a:lnTo>
                  <a:pt x="1310814" y="57864"/>
                </a:lnTo>
                <a:lnTo>
                  <a:pt x="1318260" y="94742"/>
                </a:lnTo>
                <a:lnTo>
                  <a:pt x="1318260" y="473710"/>
                </a:lnTo>
                <a:lnTo>
                  <a:pt x="1310814" y="510587"/>
                </a:lnTo>
                <a:lnTo>
                  <a:pt x="1290510" y="540702"/>
                </a:lnTo>
                <a:lnTo>
                  <a:pt x="1260395" y="561006"/>
                </a:lnTo>
                <a:lnTo>
                  <a:pt x="1223518" y="568452"/>
                </a:lnTo>
                <a:lnTo>
                  <a:pt x="94742" y="568452"/>
                </a:lnTo>
                <a:lnTo>
                  <a:pt x="57864" y="561006"/>
                </a:lnTo>
                <a:lnTo>
                  <a:pt x="27749" y="540702"/>
                </a:lnTo>
                <a:lnTo>
                  <a:pt x="7445" y="510587"/>
                </a:lnTo>
                <a:lnTo>
                  <a:pt x="0" y="473710"/>
                </a:lnTo>
                <a:lnTo>
                  <a:pt x="0" y="9474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374516" y="2215388"/>
            <a:ext cx="1040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Encoder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476743" y="2139695"/>
            <a:ext cx="1319783" cy="5684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476743" y="2139695"/>
            <a:ext cx="1320165" cy="568960"/>
          </a:xfrm>
          <a:custGeom>
            <a:avLst/>
            <a:gdLst/>
            <a:ahLst/>
            <a:cxnLst/>
            <a:rect l="l" t="t" r="r" b="b"/>
            <a:pathLst>
              <a:path w="1320165" h="568960">
                <a:moveTo>
                  <a:pt x="0" y="94741"/>
                </a:moveTo>
                <a:lnTo>
                  <a:pt x="7445" y="57864"/>
                </a:lnTo>
                <a:lnTo>
                  <a:pt x="27749" y="27749"/>
                </a:lnTo>
                <a:lnTo>
                  <a:pt x="57864" y="7445"/>
                </a:lnTo>
                <a:lnTo>
                  <a:pt x="94741" y="0"/>
                </a:lnTo>
                <a:lnTo>
                  <a:pt x="1225041" y="0"/>
                </a:lnTo>
                <a:lnTo>
                  <a:pt x="1261919" y="7445"/>
                </a:lnTo>
                <a:lnTo>
                  <a:pt x="1292034" y="27749"/>
                </a:lnTo>
                <a:lnTo>
                  <a:pt x="1312338" y="57864"/>
                </a:lnTo>
                <a:lnTo>
                  <a:pt x="1319783" y="94741"/>
                </a:lnTo>
                <a:lnTo>
                  <a:pt x="1319783" y="473709"/>
                </a:lnTo>
                <a:lnTo>
                  <a:pt x="1312338" y="510587"/>
                </a:lnTo>
                <a:lnTo>
                  <a:pt x="1292034" y="540702"/>
                </a:lnTo>
                <a:lnTo>
                  <a:pt x="1261919" y="561006"/>
                </a:lnTo>
                <a:lnTo>
                  <a:pt x="1225041" y="568451"/>
                </a:lnTo>
                <a:lnTo>
                  <a:pt x="94741" y="568451"/>
                </a:lnTo>
                <a:lnTo>
                  <a:pt x="57864" y="561006"/>
                </a:lnTo>
                <a:lnTo>
                  <a:pt x="27749" y="540702"/>
                </a:lnTo>
                <a:lnTo>
                  <a:pt x="7445" y="510587"/>
                </a:lnTo>
                <a:lnTo>
                  <a:pt x="0" y="473709"/>
                </a:lnTo>
                <a:lnTo>
                  <a:pt x="0" y="94741"/>
                </a:lnTo>
                <a:close/>
              </a:path>
            </a:pathLst>
          </a:custGeom>
          <a:ln w="6095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602473" y="2209546"/>
            <a:ext cx="1069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Decoder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295644" y="4018788"/>
            <a:ext cx="1318259" cy="5699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295644" y="4018788"/>
            <a:ext cx="1318260" cy="570230"/>
          </a:xfrm>
          <a:custGeom>
            <a:avLst/>
            <a:gdLst/>
            <a:ahLst/>
            <a:cxnLst/>
            <a:rect l="l" t="t" r="r" b="b"/>
            <a:pathLst>
              <a:path w="1318259" h="570229">
                <a:moveTo>
                  <a:pt x="0" y="94995"/>
                </a:moveTo>
                <a:lnTo>
                  <a:pt x="7467" y="58025"/>
                </a:lnTo>
                <a:lnTo>
                  <a:pt x="27828" y="27828"/>
                </a:lnTo>
                <a:lnTo>
                  <a:pt x="58025" y="7467"/>
                </a:lnTo>
                <a:lnTo>
                  <a:pt x="94995" y="0"/>
                </a:lnTo>
                <a:lnTo>
                  <a:pt x="1223263" y="0"/>
                </a:lnTo>
                <a:lnTo>
                  <a:pt x="1260234" y="7467"/>
                </a:lnTo>
                <a:lnTo>
                  <a:pt x="1290431" y="27828"/>
                </a:lnTo>
                <a:lnTo>
                  <a:pt x="1310792" y="58025"/>
                </a:lnTo>
                <a:lnTo>
                  <a:pt x="1318259" y="94995"/>
                </a:lnTo>
                <a:lnTo>
                  <a:pt x="1318259" y="474980"/>
                </a:lnTo>
                <a:lnTo>
                  <a:pt x="1310792" y="511950"/>
                </a:lnTo>
                <a:lnTo>
                  <a:pt x="1290431" y="542147"/>
                </a:lnTo>
                <a:lnTo>
                  <a:pt x="1260234" y="562508"/>
                </a:lnTo>
                <a:lnTo>
                  <a:pt x="1223263" y="569976"/>
                </a:lnTo>
                <a:lnTo>
                  <a:pt x="94995" y="569976"/>
                </a:lnTo>
                <a:lnTo>
                  <a:pt x="58025" y="562508"/>
                </a:lnTo>
                <a:lnTo>
                  <a:pt x="27828" y="542147"/>
                </a:lnTo>
                <a:lnTo>
                  <a:pt x="7467" y="511950"/>
                </a:lnTo>
                <a:lnTo>
                  <a:pt x="0" y="474980"/>
                </a:lnTo>
                <a:lnTo>
                  <a:pt x="0" y="94995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435344" y="4089654"/>
            <a:ext cx="1040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Encoder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295644" y="4885944"/>
            <a:ext cx="1318259" cy="5684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295644" y="4885944"/>
            <a:ext cx="1318260" cy="568960"/>
          </a:xfrm>
          <a:custGeom>
            <a:avLst/>
            <a:gdLst/>
            <a:ahLst/>
            <a:cxnLst/>
            <a:rect l="l" t="t" r="r" b="b"/>
            <a:pathLst>
              <a:path w="1318259" h="568960">
                <a:moveTo>
                  <a:pt x="0" y="94741"/>
                </a:moveTo>
                <a:lnTo>
                  <a:pt x="7445" y="57864"/>
                </a:lnTo>
                <a:lnTo>
                  <a:pt x="27749" y="27749"/>
                </a:lnTo>
                <a:lnTo>
                  <a:pt x="57864" y="7445"/>
                </a:lnTo>
                <a:lnTo>
                  <a:pt x="94741" y="0"/>
                </a:lnTo>
                <a:lnTo>
                  <a:pt x="1223517" y="0"/>
                </a:lnTo>
                <a:lnTo>
                  <a:pt x="1260395" y="7445"/>
                </a:lnTo>
                <a:lnTo>
                  <a:pt x="1290510" y="27749"/>
                </a:lnTo>
                <a:lnTo>
                  <a:pt x="1310814" y="57864"/>
                </a:lnTo>
                <a:lnTo>
                  <a:pt x="1318259" y="94741"/>
                </a:lnTo>
                <a:lnTo>
                  <a:pt x="1318259" y="473709"/>
                </a:lnTo>
                <a:lnTo>
                  <a:pt x="1310814" y="510587"/>
                </a:lnTo>
                <a:lnTo>
                  <a:pt x="1290510" y="540702"/>
                </a:lnTo>
                <a:lnTo>
                  <a:pt x="1260395" y="561006"/>
                </a:lnTo>
                <a:lnTo>
                  <a:pt x="1223517" y="568451"/>
                </a:lnTo>
                <a:lnTo>
                  <a:pt x="94741" y="568451"/>
                </a:lnTo>
                <a:lnTo>
                  <a:pt x="57864" y="561006"/>
                </a:lnTo>
                <a:lnTo>
                  <a:pt x="27749" y="540702"/>
                </a:lnTo>
                <a:lnTo>
                  <a:pt x="7445" y="510587"/>
                </a:lnTo>
                <a:lnTo>
                  <a:pt x="0" y="473709"/>
                </a:lnTo>
                <a:lnTo>
                  <a:pt x="0" y="9474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420103" y="4955489"/>
            <a:ext cx="10699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Decoder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295644" y="5727191"/>
            <a:ext cx="1318259" cy="5684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295644" y="5727191"/>
            <a:ext cx="1318260" cy="568960"/>
          </a:xfrm>
          <a:custGeom>
            <a:avLst/>
            <a:gdLst/>
            <a:ahLst/>
            <a:cxnLst/>
            <a:rect l="l" t="t" r="r" b="b"/>
            <a:pathLst>
              <a:path w="1318259" h="568960">
                <a:moveTo>
                  <a:pt x="0" y="94742"/>
                </a:moveTo>
                <a:lnTo>
                  <a:pt x="7445" y="57864"/>
                </a:lnTo>
                <a:lnTo>
                  <a:pt x="27749" y="27749"/>
                </a:lnTo>
                <a:lnTo>
                  <a:pt x="57864" y="7445"/>
                </a:lnTo>
                <a:lnTo>
                  <a:pt x="94741" y="0"/>
                </a:lnTo>
                <a:lnTo>
                  <a:pt x="1223517" y="0"/>
                </a:lnTo>
                <a:lnTo>
                  <a:pt x="1260395" y="7445"/>
                </a:lnTo>
                <a:lnTo>
                  <a:pt x="1290510" y="27749"/>
                </a:lnTo>
                <a:lnTo>
                  <a:pt x="1310814" y="57864"/>
                </a:lnTo>
                <a:lnTo>
                  <a:pt x="1318259" y="94742"/>
                </a:lnTo>
                <a:lnTo>
                  <a:pt x="1318259" y="473710"/>
                </a:lnTo>
                <a:lnTo>
                  <a:pt x="1310814" y="510587"/>
                </a:lnTo>
                <a:lnTo>
                  <a:pt x="1290510" y="540702"/>
                </a:lnTo>
                <a:lnTo>
                  <a:pt x="1260395" y="561006"/>
                </a:lnTo>
                <a:lnTo>
                  <a:pt x="1223517" y="568452"/>
                </a:lnTo>
                <a:lnTo>
                  <a:pt x="94741" y="568452"/>
                </a:lnTo>
                <a:lnTo>
                  <a:pt x="57864" y="561006"/>
                </a:lnTo>
                <a:lnTo>
                  <a:pt x="27749" y="540702"/>
                </a:lnTo>
                <a:lnTo>
                  <a:pt x="7445" y="510587"/>
                </a:lnTo>
                <a:lnTo>
                  <a:pt x="0" y="473710"/>
                </a:lnTo>
                <a:lnTo>
                  <a:pt x="0" y="9474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423152" y="5797397"/>
            <a:ext cx="1062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q2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eq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170932" y="4290440"/>
            <a:ext cx="975360" cy="794385"/>
          </a:xfrm>
          <a:custGeom>
            <a:avLst/>
            <a:gdLst/>
            <a:ahLst/>
            <a:cxnLst/>
            <a:rect l="l" t="t" r="r" b="b"/>
            <a:pathLst>
              <a:path w="975360" h="794385">
                <a:moveTo>
                  <a:pt x="80644" y="617600"/>
                </a:moveTo>
                <a:lnTo>
                  <a:pt x="0" y="794257"/>
                </a:lnTo>
                <a:lnTo>
                  <a:pt x="189737" y="752855"/>
                </a:lnTo>
                <a:lnTo>
                  <a:pt x="168021" y="725931"/>
                </a:lnTo>
                <a:lnTo>
                  <a:pt x="130937" y="725931"/>
                </a:lnTo>
                <a:lnTo>
                  <a:pt x="94487" y="680846"/>
                </a:lnTo>
                <a:lnTo>
                  <a:pt x="117009" y="662685"/>
                </a:lnTo>
                <a:lnTo>
                  <a:pt x="80644" y="617600"/>
                </a:lnTo>
                <a:close/>
              </a:path>
              <a:path w="975360" h="794385">
                <a:moveTo>
                  <a:pt x="117009" y="662685"/>
                </a:moveTo>
                <a:lnTo>
                  <a:pt x="94487" y="680846"/>
                </a:lnTo>
                <a:lnTo>
                  <a:pt x="130937" y="725931"/>
                </a:lnTo>
                <a:lnTo>
                  <a:pt x="153403" y="707808"/>
                </a:lnTo>
                <a:lnTo>
                  <a:pt x="117009" y="662685"/>
                </a:lnTo>
                <a:close/>
              </a:path>
              <a:path w="975360" h="794385">
                <a:moveTo>
                  <a:pt x="153403" y="707808"/>
                </a:moveTo>
                <a:lnTo>
                  <a:pt x="130937" y="725931"/>
                </a:lnTo>
                <a:lnTo>
                  <a:pt x="168021" y="725931"/>
                </a:lnTo>
                <a:lnTo>
                  <a:pt x="153403" y="707808"/>
                </a:lnTo>
                <a:close/>
              </a:path>
              <a:path w="975360" h="794385">
                <a:moveTo>
                  <a:pt x="938783" y="0"/>
                </a:moveTo>
                <a:lnTo>
                  <a:pt x="117009" y="662685"/>
                </a:lnTo>
                <a:lnTo>
                  <a:pt x="153403" y="707808"/>
                </a:lnTo>
                <a:lnTo>
                  <a:pt x="975105" y="44957"/>
                </a:lnTo>
                <a:lnTo>
                  <a:pt x="9387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141976" y="5117465"/>
            <a:ext cx="996315" cy="173990"/>
          </a:xfrm>
          <a:custGeom>
            <a:avLst/>
            <a:gdLst/>
            <a:ahLst/>
            <a:cxnLst/>
            <a:rect l="l" t="t" r="r" b="b"/>
            <a:pathLst>
              <a:path w="996314" h="173989">
                <a:moveTo>
                  <a:pt x="169925" y="0"/>
                </a:moveTo>
                <a:lnTo>
                  <a:pt x="0" y="94107"/>
                </a:lnTo>
                <a:lnTo>
                  <a:pt x="177291" y="173482"/>
                </a:lnTo>
                <a:lnTo>
                  <a:pt x="174886" y="116840"/>
                </a:lnTo>
                <a:lnTo>
                  <a:pt x="145923" y="116840"/>
                </a:lnTo>
                <a:lnTo>
                  <a:pt x="143383" y="59055"/>
                </a:lnTo>
                <a:lnTo>
                  <a:pt x="172381" y="57825"/>
                </a:lnTo>
                <a:lnTo>
                  <a:pt x="169925" y="0"/>
                </a:lnTo>
                <a:close/>
              </a:path>
              <a:path w="996314" h="173989">
                <a:moveTo>
                  <a:pt x="172381" y="57825"/>
                </a:moveTo>
                <a:lnTo>
                  <a:pt x="143383" y="59055"/>
                </a:lnTo>
                <a:lnTo>
                  <a:pt x="145923" y="116840"/>
                </a:lnTo>
                <a:lnTo>
                  <a:pt x="174835" y="115618"/>
                </a:lnTo>
                <a:lnTo>
                  <a:pt x="172381" y="57825"/>
                </a:lnTo>
                <a:close/>
              </a:path>
              <a:path w="996314" h="173989">
                <a:moveTo>
                  <a:pt x="174835" y="115618"/>
                </a:moveTo>
                <a:lnTo>
                  <a:pt x="145923" y="116840"/>
                </a:lnTo>
                <a:lnTo>
                  <a:pt x="174886" y="116840"/>
                </a:lnTo>
                <a:lnTo>
                  <a:pt x="174835" y="115618"/>
                </a:lnTo>
                <a:close/>
              </a:path>
              <a:path w="996314" h="173989">
                <a:moveTo>
                  <a:pt x="993901" y="22987"/>
                </a:moveTo>
                <a:lnTo>
                  <a:pt x="172381" y="57825"/>
                </a:lnTo>
                <a:lnTo>
                  <a:pt x="174835" y="115618"/>
                </a:lnTo>
                <a:lnTo>
                  <a:pt x="996314" y="80899"/>
                </a:lnTo>
                <a:lnTo>
                  <a:pt x="993901" y="229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242559" y="5369052"/>
            <a:ext cx="912494" cy="690245"/>
          </a:xfrm>
          <a:custGeom>
            <a:avLst/>
            <a:gdLst/>
            <a:ahLst/>
            <a:cxnLst/>
            <a:rect l="l" t="t" r="r" b="b"/>
            <a:pathLst>
              <a:path w="912495" h="690245">
                <a:moveTo>
                  <a:pt x="156638" y="80595"/>
                </a:moveTo>
                <a:lnTo>
                  <a:pt x="122020" y="127021"/>
                </a:lnTo>
                <a:lnTo>
                  <a:pt x="877824" y="690054"/>
                </a:lnTo>
                <a:lnTo>
                  <a:pt x="912367" y="643610"/>
                </a:lnTo>
                <a:lnTo>
                  <a:pt x="156638" y="80595"/>
                </a:lnTo>
                <a:close/>
              </a:path>
              <a:path w="912495" h="690245">
                <a:moveTo>
                  <a:pt x="0" y="0"/>
                </a:moveTo>
                <a:lnTo>
                  <a:pt x="87375" y="173482"/>
                </a:lnTo>
                <a:lnTo>
                  <a:pt x="122020" y="127021"/>
                </a:lnTo>
                <a:lnTo>
                  <a:pt x="98805" y="109728"/>
                </a:lnTo>
                <a:lnTo>
                  <a:pt x="133350" y="63246"/>
                </a:lnTo>
                <a:lnTo>
                  <a:pt x="169575" y="63246"/>
                </a:lnTo>
                <a:lnTo>
                  <a:pt x="191262" y="34163"/>
                </a:lnTo>
                <a:lnTo>
                  <a:pt x="0" y="0"/>
                </a:lnTo>
                <a:close/>
              </a:path>
              <a:path w="912495" h="690245">
                <a:moveTo>
                  <a:pt x="133350" y="63246"/>
                </a:moveTo>
                <a:lnTo>
                  <a:pt x="98805" y="109728"/>
                </a:lnTo>
                <a:lnTo>
                  <a:pt x="122020" y="127021"/>
                </a:lnTo>
                <a:lnTo>
                  <a:pt x="156638" y="80595"/>
                </a:lnTo>
                <a:lnTo>
                  <a:pt x="133350" y="63246"/>
                </a:lnTo>
                <a:close/>
              </a:path>
              <a:path w="912495" h="690245">
                <a:moveTo>
                  <a:pt x="169575" y="63246"/>
                </a:moveTo>
                <a:lnTo>
                  <a:pt x="133350" y="63246"/>
                </a:lnTo>
                <a:lnTo>
                  <a:pt x="156638" y="80595"/>
                </a:lnTo>
                <a:lnTo>
                  <a:pt x="169575" y="63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65149" y="5945835"/>
            <a:ext cx="2366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[Dong,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al.,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NeurIPS’19]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9551" y="913991"/>
            <a:ext cx="7566841" cy="54340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5043" y="6019291"/>
            <a:ext cx="34867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Source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image: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https://arxiv.org/pdf/1905.03197.pdf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25156" y="377952"/>
            <a:ext cx="1027176" cy="559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25156" y="377952"/>
            <a:ext cx="1027430" cy="559435"/>
          </a:xfrm>
          <a:custGeom>
            <a:avLst/>
            <a:gdLst/>
            <a:ahLst/>
            <a:cxnLst/>
            <a:rect l="l" t="t" r="r" b="b"/>
            <a:pathLst>
              <a:path w="1027429" h="559435">
                <a:moveTo>
                  <a:pt x="0" y="93218"/>
                </a:moveTo>
                <a:lnTo>
                  <a:pt x="7332" y="56953"/>
                </a:lnTo>
                <a:lnTo>
                  <a:pt x="27320" y="27320"/>
                </a:lnTo>
                <a:lnTo>
                  <a:pt x="56953" y="7332"/>
                </a:lnTo>
                <a:lnTo>
                  <a:pt x="93218" y="0"/>
                </a:lnTo>
                <a:lnTo>
                  <a:pt x="933958" y="0"/>
                </a:lnTo>
                <a:lnTo>
                  <a:pt x="970222" y="7332"/>
                </a:lnTo>
                <a:lnTo>
                  <a:pt x="999855" y="27320"/>
                </a:lnTo>
                <a:lnTo>
                  <a:pt x="1019843" y="56953"/>
                </a:lnTo>
                <a:lnTo>
                  <a:pt x="1027176" y="93218"/>
                </a:lnTo>
                <a:lnTo>
                  <a:pt x="1027176" y="466089"/>
                </a:lnTo>
                <a:lnTo>
                  <a:pt x="1019843" y="502354"/>
                </a:lnTo>
                <a:lnTo>
                  <a:pt x="999855" y="531987"/>
                </a:lnTo>
                <a:lnTo>
                  <a:pt x="970222" y="551975"/>
                </a:lnTo>
                <a:lnTo>
                  <a:pt x="933958" y="559308"/>
                </a:lnTo>
                <a:lnTo>
                  <a:pt x="93218" y="559308"/>
                </a:lnTo>
                <a:lnTo>
                  <a:pt x="56953" y="551975"/>
                </a:lnTo>
                <a:lnTo>
                  <a:pt x="27320" y="531987"/>
                </a:lnTo>
                <a:lnTo>
                  <a:pt x="7332" y="502354"/>
                </a:lnTo>
                <a:lnTo>
                  <a:pt x="0" y="466089"/>
                </a:lnTo>
                <a:lnTo>
                  <a:pt x="0" y="93218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12989" y="442721"/>
            <a:ext cx="652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BE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25156" y="2569464"/>
            <a:ext cx="1027176" cy="559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25156" y="2569464"/>
            <a:ext cx="1027430" cy="559435"/>
          </a:xfrm>
          <a:custGeom>
            <a:avLst/>
            <a:gdLst/>
            <a:ahLst/>
            <a:cxnLst/>
            <a:rect l="l" t="t" r="r" b="b"/>
            <a:pathLst>
              <a:path w="1027429" h="559435">
                <a:moveTo>
                  <a:pt x="0" y="93218"/>
                </a:moveTo>
                <a:lnTo>
                  <a:pt x="7332" y="56953"/>
                </a:lnTo>
                <a:lnTo>
                  <a:pt x="27320" y="27320"/>
                </a:lnTo>
                <a:lnTo>
                  <a:pt x="56953" y="7332"/>
                </a:lnTo>
                <a:lnTo>
                  <a:pt x="93218" y="0"/>
                </a:lnTo>
                <a:lnTo>
                  <a:pt x="933958" y="0"/>
                </a:lnTo>
                <a:lnTo>
                  <a:pt x="970222" y="7332"/>
                </a:lnTo>
                <a:lnTo>
                  <a:pt x="999855" y="27320"/>
                </a:lnTo>
                <a:lnTo>
                  <a:pt x="1019843" y="56953"/>
                </a:lnTo>
                <a:lnTo>
                  <a:pt x="1027176" y="93218"/>
                </a:lnTo>
                <a:lnTo>
                  <a:pt x="1027176" y="466089"/>
                </a:lnTo>
                <a:lnTo>
                  <a:pt x="1019843" y="502354"/>
                </a:lnTo>
                <a:lnTo>
                  <a:pt x="999855" y="531987"/>
                </a:lnTo>
                <a:lnTo>
                  <a:pt x="970222" y="551975"/>
                </a:lnTo>
                <a:lnTo>
                  <a:pt x="933958" y="559308"/>
                </a:lnTo>
                <a:lnTo>
                  <a:pt x="93218" y="559308"/>
                </a:lnTo>
                <a:lnTo>
                  <a:pt x="56953" y="551975"/>
                </a:lnTo>
                <a:lnTo>
                  <a:pt x="27320" y="531987"/>
                </a:lnTo>
                <a:lnTo>
                  <a:pt x="7332" y="502354"/>
                </a:lnTo>
                <a:lnTo>
                  <a:pt x="0" y="466089"/>
                </a:lnTo>
                <a:lnTo>
                  <a:pt x="0" y="93218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78520" y="2634488"/>
            <a:ext cx="52133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19059" y="4373879"/>
            <a:ext cx="1274064" cy="9479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719059" y="4373879"/>
            <a:ext cx="1274445" cy="948055"/>
          </a:xfrm>
          <a:custGeom>
            <a:avLst/>
            <a:gdLst/>
            <a:ahLst/>
            <a:cxnLst/>
            <a:rect l="l" t="t" r="r" b="b"/>
            <a:pathLst>
              <a:path w="1274445" h="948054">
                <a:moveTo>
                  <a:pt x="0" y="157988"/>
                </a:moveTo>
                <a:lnTo>
                  <a:pt x="8054" y="108053"/>
                </a:lnTo>
                <a:lnTo>
                  <a:pt x="30484" y="64684"/>
                </a:lnTo>
                <a:lnTo>
                  <a:pt x="64684" y="30484"/>
                </a:lnTo>
                <a:lnTo>
                  <a:pt x="108053" y="8054"/>
                </a:lnTo>
                <a:lnTo>
                  <a:pt x="157988" y="0"/>
                </a:lnTo>
                <a:lnTo>
                  <a:pt x="1116076" y="0"/>
                </a:lnTo>
                <a:lnTo>
                  <a:pt x="1166010" y="8054"/>
                </a:lnTo>
                <a:lnTo>
                  <a:pt x="1209379" y="30484"/>
                </a:lnTo>
                <a:lnTo>
                  <a:pt x="1243579" y="64684"/>
                </a:lnTo>
                <a:lnTo>
                  <a:pt x="1266009" y="108053"/>
                </a:lnTo>
                <a:lnTo>
                  <a:pt x="1274064" y="157988"/>
                </a:lnTo>
                <a:lnTo>
                  <a:pt x="1274064" y="789940"/>
                </a:lnTo>
                <a:lnTo>
                  <a:pt x="1266009" y="839874"/>
                </a:lnTo>
                <a:lnTo>
                  <a:pt x="1243579" y="883243"/>
                </a:lnTo>
                <a:lnTo>
                  <a:pt x="1209379" y="917443"/>
                </a:lnTo>
                <a:lnTo>
                  <a:pt x="1166010" y="939873"/>
                </a:lnTo>
                <a:lnTo>
                  <a:pt x="1116076" y="947928"/>
                </a:lnTo>
                <a:lnTo>
                  <a:pt x="157988" y="947928"/>
                </a:lnTo>
                <a:lnTo>
                  <a:pt x="108053" y="939873"/>
                </a:lnTo>
                <a:lnTo>
                  <a:pt x="64684" y="917443"/>
                </a:lnTo>
                <a:lnTo>
                  <a:pt x="30484" y="883243"/>
                </a:lnTo>
                <a:lnTo>
                  <a:pt x="8054" y="839874"/>
                </a:lnTo>
                <a:lnTo>
                  <a:pt x="0" y="789940"/>
                </a:lnTo>
                <a:lnTo>
                  <a:pt x="0" y="157988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84997" y="4450460"/>
            <a:ext cx="7429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3302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BART 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MASS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UniLM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28844" y="3048761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20">
                <a:moveTo>
                  <a:pt x="76200" y="95250"/>
                </a:moveTo>
                <a:lnTo>
                  <a:pt x="38100" y="95250"/>
                </a:lnTo>
                <a:lnTo>
                  <a:pt x="38100" y="350012"/>
                </a:lnTo>
                <a:lnTo>
                  <a:pt x="76200" y="350012"/>
                </a:lnTo>
                <a:lnTo>
                  <a:pt x="76200" y="95250"/>
                </a:lnTo>
                <a:close/>
              </a:path>
              <a:path w="114300" h="35052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052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73979" y="3474720"/>
            <a:ext cx="198120" cy="615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73979" y="3474720"/>
            <a:ext cx="198120" cy="615950"/>
          </a:xfrm>
          <a:custGeom>
            <a:avLst/>
            <a:gdLst/>
            <a:ahLst/>
            <a:cxnLst/>
            <a:rect l="l" t="t" r="r" b="b"/>
            <a:pathLst>
              <a:path w="198120" h="615950">
                <a:moveTo>
                  <a:pt x="0" y="615695"/>
                </a:moveTo>
                <a:lnTo>
                  <a:pt x="198120" y="615695"/>
                </a:lnTo>
                <a:lnTo>
                  <a:pt x="198120" y="0"/>
                </a:lnTo>
                <a:lnTo>
                  <a:pt x="0" y="0"/>
                </a:lnTo>
                <a:lnTo>
                  <a:pt x="0" y="615695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44084" y="4069841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49"/>
                </a:moveTo>
                <a:lnTo>
                  <a:pt x="38100" y="95249"/>
                </a:lnTo>
                <a:lnTo>
                  <a:pt x="38100" y="540003"/>
                </a:lnTo>
                <a:lnTo>
                  <a:pt x="76200" y="540003"/>
                </a:lnTo>
                <a:lnTo>
                  <a:pt x="76200" y="95249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89089" y="2279650"/>
            <a:ext cx="1103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EL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TRA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261859" y="207263"/>
            <a:ext cx="966216" cy="1943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Replace or Not?</a:t>
            </a:r>
            <a:endParaRPr lang="en-US" dirty="0"/>
          </a:p>
        </p:txBody>
      </p:sp>
      <p:sp>
        <p:nvSpPr>
          <p:cNvPr id="49" name="内容占位符 48">
            <a:extLst>
              <a:ext uri="{FF2B5EF4-FFF2-40B4-BE49-F238E27FC236}">
                <a16:creationId xmlns:a16="http://schemas.microsoft.com/office/drawing/2014/main" id="{1D956873-7C37-4A0C-A045-02117E604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931026"/>
            <a:ext cx="5589438" cy="5522310"/>
          </a:xfrm>
        </p:spPr>
        <p:txBody>
          <a:bodyPr/>
          <a:lstStyle/>
          <a:p>
            <a:r>
              <a:rPr lang="en-US" altLang="zh-CN" spc="-15" dirty="0">
                <a:latin typeface="Calibri"/>
                <a:cs typeface="Calibri"/>
              </a:rPr>
              <a:t>Efficiently </a:t>
            </a:r>
            <a:r>
              <a:rPr lang="en-US" altLang="zh-CN" spc="-5" dirty="0">
                <a:latin typeface="Calibri"/>
                <a:cs typeface="Calibri"/>
              </a:rPr>
              <a:t>Learning </a:t>
            </a:r>
            <a:r>
              <a:rPr lang="en-US" altLang="zh-CN" dirty="0">
                <a:latin typeface="Calibri"/>
                <a:cs typeface="Calibri"/>
              </a:rPr>
              <a:t>an </a:t>
            </a:r>
            <a:r>
              <a:rPr lang="en-US" altLang="zh-CN" spc="-10" dirty="0">
                <a:latin typeface="Calibri"/>
                <a:cs typeface="Calibri"/>
              </a:rPr>
              <a:t>Encoder that </a:t>
            </a:r>
            <a:r>
              <a:rPr lang="en-US" altLang="zh-CN" spc="-5" dirty="0">
                <a:latin typeface="Calibri"/>
                <a:cs typeface="Calibri"/>
              </a:rPr>
              <a:t>Classifies  </a:t>
            </a:r>
            <a:r>
              <a:rPr lang="en-US" altLang="zh-CN" spc="-65" dirty="0">
                <a:latin typeface="Calibri"/>
                <a:cs typeface="Calibri"/>
              </a:rPr>
              <a:t>Token </a:t>
            </a:r>
            <a:r>
              <a:rPr lang="en-US" altLang="zh-CN" spc="-5" dirty="0">
                <a:latin typeface="Calibri"/>
                <a:cs typeface="Calibri"/>
              </a:rPr>
              <a:t>Replacements </a:t>
            </a:r>
            <a:r>
              <a:rPr lang="en-US" altLang="zh-CN" spc="-10" dirty="0">
                <a:latin typeface="Calibri"/>
                <a:cs typeface="Calibri"/>
              </a:rPr>
              <a:t>Accurately</a:t>
            </a:r>
            <a:r>
              <a:rPr lang="en-US" altLang="zh-CN" spc="-5" dirty="0">
                <a:latin typeface="Calibri"/>
                <a:cs typeface="Calibri"/>
              </a:rPr>
              <a:t> (ELECTRA)</a:t>
            </a:r>
            <a:endParaRPr lang="zh-CN" altLang="en-US" dirty="0"/>
          </a:p>
        </p:txBody>
      </p:sp>
      <p:sp>
        <p:nvSpPr>
          <p:cNvPr id="9" name="object 9"/>
          <p:cNvSpPr/>
          <p:nvPr/>
        </p:nvSpPr>
        <p:spPr>
          <a:xfrm>
            <a:off x="1109472" y="3064001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20">
                <a:moveTo>
                  <a:pt x="76200" y="95250"/>
                </a:moveTo>
                <a:lnTo>
                  <a:pt x="38100" y="95250"/>
                </a:lnTo>
                <a:lnTo>
                  <a:pt x="38100" y="350012"/>
                </a:lnTo>
                <a:lnTo>
                  <a:pt x="76200" y="350012"/>
                </a:lnTo>
                <a:lnTo>
                  <a:pt x="76200" y="95250"/>
                </a:lnTo>
                <a:close/>
              </a:path>
              <a:path w="114300" h="35052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052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139695" y="3073145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20">
                <a:moveTo>
                  <a:pt x="76200" y="95250"/>
                </a:moveTo>
                <a:lnTo>
                  <a:pt x="38100" y="95250"/>
                </a:lnTo>
                <a:lnTo>
                  <a:pt x="38100" y="350012"/>
                </a:lnTo>
                <a:lnTo>
                  <a:pt x="76200" y="350012"/>
                </a:lnTo>
                <a:lnTo>
                  <a:pt x="76200" y="95250"/>
                </a:lnTo>
                <a:close/>
              </a:path>
              <a:path w="114300" h="35052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052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69920" y="3070098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20">
                <a:moveTo>
                  <a:pt x="76200" y="95250"/>
                </a:moveTo>
                <a:lnTo>
                  <a:pt x="38100" y="95250"/>
                </a:lnTo>
                <a:lnTo>
                  <a:pt x="38100" y="350012"/>
                </a:lnTo>
                <a:lnTo>
                  <a:pt x="76200" y="350012"/>
                </a:lnTo>
                <a:lnTo>
                  <a:pt x="76200" y="95250"/>
                </a:lnTo>
                <a:close/>
              </a:path>
              <a:path w="114300" h="35052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052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98620" y="3067050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20">
                <a:moveTo>
                  <a:pt x="76200" y="95250"/>
                </a:moveTo>
                <a:lnTo>
                  <a:pt x="38100" y="95250"/>
                </a:lnTo>
                <a:lnTo>
                  <a:pt x="38100" y="350012"/>
                </a:lnTo>
                <a:lnTo>
                  <a:pt x="76200" y="350012"/>
                </a:lnTo>
                <a:lnTo>
                  <a:pt x="76200" y="95250"/>
                </a:lnTo>
                <a:close/>
              </a:path>
              <a:path w="114300" h="35052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052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3081" y="5892800"/>
            <a:ext cx="4400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94407" y="5870549"/>
            <a:ext cx="5581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ch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086859" y="5892800"/>
            <a:ext cx="4400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49096" y="5400294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49"/>
                </a:moveTo>
                <a:lnTo>
                  <a:pt x="38100" y="95249"/>
                </a:lnTo>
                <a:lnTo>
                  <a:pt x="38100" y="540003"/>
                </a:lnTo>
                <a:lnTo>
                  <a:pt x="76200" y="540003"/>
                </a:lnTo>
                <a:lnTo>
                  <a:pt x="76200" y="95249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79320" y="5418582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208020" y="5412485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238244" y="5406390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65275" y="3433571"/>
            <a:ext cx="198119" cy="617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65275" y="3433571"/>
            <a:ext cx="198120" cy="617220"/>
          </a:xfrm>
          <a:custGeom>
            <a:avLst/>
            <a:gdLst/>
            <a:ahLst/>
            <a:cxnLst/>
            <a:rect l="l" t="t" r="r" b="b"/>
            <a:pathLst>
              <a:path w="198119" h="617220">
                <a:moveTo>
                  <a:pt x="0" y="617219"/>
                </a:moveTo>
                <a:lnTo>
                  <a:pt x="198119" y="617219"/>
                </a:lnTo>
                <a:lnTo>
                  <a:pt x="198119" y="0"/>
                </a:lnTo>
                <a:lnTo>
                  <a:pt x="0" y="0"/>
                </a:lnTo>
                <a:lnTo>
                  <a:pt x="0" y="61721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095500" y="3456432"/>
            <a:ext cx="198119" cy="615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095500" y="3456432"/>
            <a:ext cx="198120" cy="615950"/>
          </a:xfrm>
          <a:custGeom>
            <a:avLst/>
            <a:gdLst/>
            <a:ahLst/>
            <a:cxnLst/>
            <a:rect l="l" t="t" r="r" b="b"/>
            <a:pathLst>
              <a:path w="198119" h="615950">
                <a:moveTo>
                  <a:pt x="0" y="615696"/>
                </a:moveTo>
                <a:lnTo>
                  <a:pt x="198119" y="615696"/>
                </a:lnTo>
                <a:lnTo>
                  <a:pt x="198119" y="0"/>
                </a:lnTo>
                <a:lnTo>
                  <a:pt x="0" y="0"/>
                </a:lnTo>
                <a:lnTo>
                  <a:pt x="0" y="61569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21151" y="3476244"/>
            <a:ext cx="198120" cy="6156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21151" y="3476244"/>
            <a:ext cx="198120" cy="615950"/>
          </a:xfrm>
          <a:custGeom>
            <a:avLst/>
            <a:gdLst/>
            <a:ahLst/>
            <a:cxnLst/>
            <a:rect l="l" t="t" r="r" b="b"/>
            <a:pathLst>
              <a:path w="198120" h="615950">
                <a:moveTo>
                  <a:pt x="0" y="615696"/>
                </a:moveTo>
                <a:lnTo>
                  <a:pt x="198120" y="615696"/>
                </a:lnTo>
                <a:lnTo>
                  <a:pt x="198120" y="0"/>
                </a:lnTo>
                <a:lnTo>
                  <a:pt x="0" y="0"/>
                </a:lnTo>
                <a:lnTo>
                  <a:pt x="0" y="61569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45279" y="3493008"/>
            <a:ext cx="196596" cy="6156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145279" y="3493008"/>
            <a:ext cx="196850" cy="615950"/>
          </a:xfrm>
          <a:custGeom>
            <a:avLst/>
            <a:gdLst/>
            <a:ahLst/>
            <a:cxnLst/>
            <a:rect l="l" t="t" r="r" b="b"/>
            <a:pathLst>
              <a:path w="196850" h="615950">
                <a:moveTo>
                  <a:pt x="0" y="615695"/>
                </a:moveTo>
                <a:lnTo>
                  <a:pt x="196596" y="615695"/>
                </a:lnTo>
                <a:lnTo>
                  <a:pt x="196596" y="0"/>
                </a:lnTo>
                <a:lnTo>
                  <a:pt x="0" y="0"/>
                </a:lnTo>
                <a:lnTo>
                  <a:pt x="0" y="61569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24711" y="4082034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154935" y="4100321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3"/>
                </a:lnTo>
                <a:lnTo>
                  <a:pt x="76200" y="540003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183635" y="4094226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213859" y="4088129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97991" y="4418076"/>
            <a:ext cx="5138928" cy="9753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97991" y="4418076"/>
            <a:ext cx="5139055" cy="975360"/>
          </a:xfrm>
          <a:custGeom>
            <a:avLst/>
            <a:gdLst/>
            <a:ahLst/>
            <a:cxnLst/>
            <a:rect l="l" t="t" r="r" b="b"/>
            <a:pathLst>
              <a:path w="5139055" h="975360">
                <a:moveTo>
                  <a:pt x="0" y="162560"/>
                </a:moveTo>
                <a:lnTo>
                  <a:pt x="5807" y="119341"/>
                </a:lnTo>
                <a:lnTo>
                  <a:pt x="22194" y="80508"/>
                </a:lnTo>
                <a:lnTo>
                  <a:pt x="47613" y="47609"/>
                </a:lnTo>
                <a:lnTo>
                  <a:pt x="80514" y="22192"/>
                </a:lnTo>
                <a:lnTo>
                  <a:pt x="119346" y="5806"/>
                </a:lnTo>
                <a:lnTo>
                  <a:pt x="162560" y="0"/>
                </a:lnTo>
                <a:lnTo>
                  <a:pt x="4976368" y="0"/>
                </a:lnTo>
                <a:lnTo>
                  <a:pt x="5019586" y="5806"/>
                </a:lnTo>
                <a:lnTo>
                  <a:pt x="5058419" y="22192"/>
                </a:lnTo>
                <a:lnTo>
                  <a:pt x="5091318" y="47609"/>
                </a:lnTo>
                <a:lnTo>
                  <a:pt x="5116735" y="80508"/>
                </a:lnTo>
                <a:lnTo>
                  <a:pt x="5133121" y="119341"/>
                </a:lnTo>
                <a:lnTo>
                  <a:pt x="5138928" y="162560"/>
                </a:lnTo>
                <a:lnTo>
                  <a:pt x="5138928" y="812800"/>
                </a:lnTo>
                <a:lnTo>
                  <a:pt x="5133121" y="856018"/>
                </a:lnTo>
                <a:lnTo>
                  <a:pt x="5116735" y="894851"/>
                </a:lnTo>
                <a:lnTo>
                  <a:pt x="5091318" y="927750"/>
                </a:lnTo>
                <a:lnTo>
                  <a:pt x="5058419" y="953167"/>
                </a:lnTo>
                <a:lnTo>
                  <a:pt x="5019586" y="969553"/>
                </a:lnTo>
                <a:lnTo>
                  <a:pt x="4976368" y="975360"/>
                </a:lnTo>
                <a:lnTo>
                  <a:pt x="162560" y="975360"/>
                </a:lnTo>
                <a:lnTo>
                  <a:pt x="119346" y="969553"/>
                </a:lnTo>
                <a:lnTo>
                  <a:pt x="80514" y="953167"/>
                </a:lnTo>
                <a:lnTo>
                  <a:pt x="47613" y="927750"/>
                </a:lnTo>
                <a:lnTo>
                  <a:pt x="22194" y="894851"/>
                </a:lnTo>
                <a:lnTo>
                  <a:pt x="5807" y="856018"/>
                </a:lnTo>
                <a:lnTo>
                  <a:pt x="0" y="812800"/>
                </a:lnTo>
                <a:lnTo>
                  <a:pt x="0" y="162560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852673" y="4691633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994909" y="5916879"/>
            <a:ext cx="6381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me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245608" y="5430773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355460" y="3476955"/>
            <a:ext cx="22891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Predicting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yes/not 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is easier than 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reconstruction.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355460" y="4828108"/>
            <a:ext cx="2023110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Every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output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position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is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used.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729483" y="5856732"/>
            <a:ext cx="1130808" cy="4617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50467" y="259003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982470" y="259003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39870" y="259003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088763" y="2590038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993898" y="2589657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7" name="object 14">
            <a:extLst>
              <a:ext uri="{FF2B5EF4-FFF2-40B4-BE49-F238E27FC236}">
                <a16:creationId xmlns:a16="http://schemas.microsoft.com/office/drawing/2014/main" id="{1E0A32FD-900F-4E3C-824A-ED337E95BA82}"/>
              </a:ext>
            </a:extLst>
          </p:cNvPr>
          <p:cNvSpPr txBox="1"/>
          <p:nvPr/>
        </p:nvSpPr>
        <p:spPr>
          <a:xfrm>
            <a:off x="2981176" y="5892800"/>
            <a:ext cx="5581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lvl="0">
              <a:spcBef>
                <a:spcPts val="100"/>
              </a:spcBef>
              <a:defRPr/>
            </a:pPr>
            <a:r>
              <a:rPr lang="en-US" altLang="zh-CN" sz="2400" dirty="0"/>
              <a:t>eat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70932" y="648462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19">
                <a:moveTo>
                  <a:pt x="76200" y="95250"/>
                </a:moveTo>
                <a:lnTo>
                  <a:pt x="38100" y="95250"/>
                </a:lnTo>
                <a:lnTo>
                  <a:pt x="38100" y="350012"/>
                </a:lnTo>
                <a:lnTo>
                  <a:pt x="76200" y="350012"/>
                </a:lnTo>
                <a:lnTo>
                  <a:pt x="76200" y="95250"/>
                </a:lnTo>
                <a:close/>
              </a:path>
              <a:path w="114300" h="35051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051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17591" y="1074419"/>
            <a:ext cx="196596" cy="6156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17591" y="1074419"/>
            <a:ext cx="196850" cy="615950"/>
          </a:xfrm>
          <a:custGeom>
            <a:avLst/>
            <a:gdLst/>
            <a:ahLst/>
            <a:cxnLst/>
            <a:rect l="l" t="t" r="r" b="b"/>
            <a:pathLst>
              <a:path w="196850" h="615950">
                <a:moveTo>
                  <a:pt x="0" y="615696"/>
                </a:moveTo>
                <a:lnTo>
                  <a:pt x="196596" y="615696"/>
                </a:lnTo>
                <a:lnTo>
                  <a:pt x="196596" y="0"/>
                </a:lnTo>
                <a:lnTo>
                  <a:pt x="0" y="0"/>
                </a:lnTo>
                <a:lnTo>
                  <a:pt x="0" y="615696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86171" y="1669542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3083" y="663701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19">
                <a:moveTo>
                  <a:pt x="76200" y="95250"/>
                </a:moveTo>
                <a:lnTo>
                  <a:pt x="38100" y="95250"/>
                </a:lnTo>
                <a:lnTo>
                  <a:pt x="38100" y="350012"/>
                </a:lnTo>
                <a:lnTo>
                  <a:pt x="76200" y="350012"/>
                </a:lnTo>
                <a:lnTo>
                  <a:pt x="76200" y="95250"/>
                </a:lnTo>
                <a:close/>
              </a:path>
              <a:path w="114300" h="35051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051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81783" y="672845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19">
                <a:moveTo>
                  <a:pt x="76200" y="95250"/>
                </a:moveTo>
                <a:lnTo>
                  <a:pt x="38100" y="95250"/>
                </a:lnTo>
                <a:lnTo>
                  <a:pt x="38100" y="350012"/>
                </a:lnTo>
                <a:lnTo>
                  <a:pt x="76200" y="350012"/>
                </a:lnTo>
                <a:lnTo>
                  <a:pt x="76200" y="95250"/>
                </a:lnTo>
                <a:close/>
              </a:path>
              <a:path w="114300" h="35051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051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12007" y="669798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19">
                <a:moveTo>
                  <a:pt x="76200" y="95250"/>
                </a:moveTo>
                <a:lnTo>
                  <a:pt x="38100" y="95250"/>
                </a:lnTo>
                <a:lnTo>
                  <a:pt x="38100" y="350012"/>
                </a:lnTo>
                <a:lnTo>
                  <a:pt x="76200" y="350012"/>
                </a:lnTo>
                <a:lnTo>
                  <a:pt x="76200" y="95250"/>
                </a:lnTo>
                <a:close/>
              </a:path>
              <a:path w="114300" h="35051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051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42232" y="666750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19">
                <a:moveTo>
                  <a:pt x="76200" y="95250"/>
                </a:moveTo>
                <a:lnTo>
                  <a:pt x="38100" y="95250"/>
                </a:lnTo>
                <a:lnTo>
                  <a:pt x="38100" y="350012"/>
                </a:lnTo>
                <a:lnTo>
                  <a:pt x="76200" y="350012"/>
                </a:lnTo>
                <a:lnTo>
                  <a:pt x="76200" y="95250"/>
                </a:lnTo>
                <a:close/>
              </a:path>
              <a:path w="114300" h="35051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051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5779" y="3492500"/>
            <a:ext cx="439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37130" y="3469589"/>
            <a:ext cx="5581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ch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29583" y="3492500"/>
            <a:ext cx="439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92708" y="2999994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3"/>
                </a:lnTo>
                <a:lnTo>
                  <a:pt x="76200" y="540003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121407" y="3018282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3"/>
                </a:lnTo>
                <a:lnTo>
                  <a:pt x="76200" y="540003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151632" y="3012185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3"/>
                </a:lnTo>
                <a:lnTo>
                  <a:pt x="76200" y="540003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81855" y="3006089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08888" y="1033272"/>
            <a:ext cx="196596" cy="617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08888" y="1033272"/>
            <a:ext cx="196850" cy="617220"/>
          </a:xfrm>
          <a:custGeom>
            <a:avLst/>
            <a:gdLst/>
            <a:ahLst/>
            <a:cxnLst/>
            <a:rect l="l" t="t" r="r" b="b"/>
            <a:pathLst>
              <a:path w="196850" h="617219">
                <a:moveTo>
                  <a:pt x="0" y="617220"/>
                </a:moveTo>
                <a:lnTo>
                  <a:pt x="196596" y="617220"/>
                </a:lnTo>
                <a:lnTo>
                  <a:pt x="196596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37588" y="1056132"/>
            <a:ext cx="198119" cy="615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037588" y="1056132"/>
            <a:ext cx="198120" cy="615950"/>
          </a:xfrm>
          <a:custGeom>
            <a:avLst/>
            <a:gdLst/>
            <a:ahLst/>
            <a:cxnLst/>
            <a:rect l="l" t="t" r="r" b="b"/>
            <a:pathLst>
              <a:path w="198119" h="615950">
                <a:moveTo>
                  <a:pt x="0" y="615696"/>
                </a:moveTo>
                <a:lnTo>
                  <a:pt x="198119" y="615696"/>
                </a:lnTo>
                <a:lnTo>
                  <a:pt x="198119" y="0"/>
                </a:lnTo>
                <a:lnTo>
                  <a:pt x="0" y="0"/>
                </a:lnTo>
                <a:lnTo>
                  <a:pt x="0" y="61569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64764" y="1075944"/>
            <a:ext cx="198120" cy="615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064764" y="1075944"/>
            <a:ext cx="198120" cy="615950"/>
          </a:xfrm>
          <a:custGeom>
            <a:avLst/>
            <a:gdLst/>
            <a:ahLst/>
            <a:cxnLst/>
            <a:rect l="l" t="t" r="r" b="b"/>
            <a:pathLst>
              <a:path w="198120" h="615950">
                <a:moveTo>
                  <a:pt x="0" y="615696"/>
                </a:moveTo>
                <a:lnTo>
                  <a:pt x="198120" y="615696"/>
                </a:lnTo>
                <a:lnTo>
                  <a:pt x="198120" y="0"/>
                </a:lnTo>
                <a:lnTo>
                  <a:pt x="0" y="0"/>
                </a:lnTo>
                <a:lnTo>
                  <a:pt x="0" y="61569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087367" y="1092708"/>
            <a:ext cx="198120" cy="6156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087367" y="1092708"/>
            <a:ext cx="198120" cy="615950"/>
          </a:xfrm>
          <a:custGeom>
            <a:avLst/>
            <a:gdLst/>
            <a:ahLst/>
            <a:cxnLst/>
            <a:rect l="l" t="t" r="r" b="b"/>
            <a:pathLst>
              <a:path w="198120" h="615950">
                <a:moveTo>
                  <a:pt x="0" y="615696"/>
                </a:moveTo>
                <a:lnTo>
                  <a:pt x="198120" y="615696"/>
                </a:lnTo>
                <a:lnTo>
                  <a:pt x="198120" y="0"/>
                </a:lnTo>
                <a:lnTo>
                  <a:pt x="0" y="0"/>
                </a:lnTo>
                <a:lnTo>
                  <a:pt x="0" y="615696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68324" y="1681733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3"/>
                </a:lnTo>
                <a:lnTo>
                  <a:pt x="76200" y="540003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097023" y="1700022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3"/>
                </a:lnTo>
                <a:lnTo>
                  <a:pt x="76200" y="540003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127248" y="1693926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3"/>
                </a:lnTo>
                <a:lnTo>
                  <a:pt x="76200" y="540003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155947" y="1687829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40080" y="2017776"/>
            <a:ext cx="5138928" cy="975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40080" y="2017776"/>
            <a:ext cx="5139055" cy="975360"/>
          </a:xfrm>
          <a:custGeom>
            <a:avLst/>
            <a:gdLst/>
            <a:ahLst/>
            <a:cxnLst/>
            <a:rect l="l" t="t" r="r" b="b"/>
            <a:pathLst>
              <a:path w="5139055" h="975360">
                <a:moveTo>
                  <a:pt x="0" y="162560"/>
                </a:moveTo>
                <a:lnTo>
                  <a:pt x="5807" y="119341"/>
                </a:lnTo>
                <a:lnTo>
                  <a:pt x="22194" y="80508"/>
                </a:lnTo>
                <a:lnTo>
                  <a:pt x="47613" y="47609"/>
                </a:lnTo>
                <a:lnTo>
                  <a:pt x="80514" y="22192"/>
                </a:lnTo>
                <a:lnTo>
                  <a:pt x="119346" y="5806"/>
                </a:lnTo>
                <a:lnTo>
                  <a:pt x="162560" y="0"/>
                </a:lnTo>
                <a:lnTo>
                  <a:pt x="4976368" y="0"/>
                </a:lnTo>
                <a:lnTo>
                  <a:pt x="5019586" y="5806"/>
                </a:lnTo>
                <a:lnTo>
                  <a:pt x="5058419" y="22192"/>
                </a:lnTo>
                <a:lnTo>
                  <a:pt x="5091318" y="47609"/>
                </a:lnTo>
                <a:lnTo>
                  <a:pt x="5116735" y="80508"/>
                </a:lnTo>
                <a:lnTo>
                  <a:pt x="5133121" y="119341"/>
                </a:lnTo>
                <a:lnTo>
                  <a:pt x="5138928" y="162560"/>
                </a:lnTo>
                <a:lnTo>
                  <a:pt x="5138928" y="812800"/>
                </a:lnTo>
                <a:lnTo>
                  <a:pt x="5133121" y="856018"/>
                </a:lnTo>
                <a:lnTo>
                  <a:pt x="5116735" y="894851"/>
                </a:lnTo>
                <a:lnTo>
                  <a:pt x="5091318" y="927750"/>
                </a:lnTo>
                <a:lnTo>
                  <a:pt x="5058419" y="953167"/>
                </a:lnTo>
                <a:lnTo>
                  <a:pt x="5019586" y="969553"/>
                </a:lnTo>
                <a:lnTo>
                  <a:pt x="4976368" y="975360"/>
                </a:lnTo>
                <a:lnTo>
                  <a:pt x="162560" y="975360"/>
                </a:lnTo>
                <a:lnTo>
                  <a:pt x="119346" y="969553"/>
                </a:lnTo>
                <a:lnTo>
                  <a:pt x="80514" y="953167"/>
                </a:lnTo>
                <a:lnTo>
                  <a:pt x="47613" y="927750"/>
                </a:lnTo>
                <a:lnTo>
                  <a:pt x="22194" y="894851"/>
                </a:lnTo>
                <a:lnTo>
                  <a:pt x="5807" y="856018"/>
                </a:lnTo>
                <a:lnTo>
                  <a:pt x="0" y="812800"/>
                </a:lnTo>
                <a:lnTo>
                  <a:pt x="0" y="162560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795777" y="2290698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37505" y="3515690"/>
            <a:ext cx="6375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meal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187696" y="3030473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3"/>
                </a:lnTo>
                <a:lnTo>
                  <a:pt x="76200" y="540003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671572" y="3456432"/>
            <a:ext cx="1132331" cy="4617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671572" y="3456432"/>
            <a:ext cx="1132840" cy="303287"/>
          </a:xfrm>
          <a:prstGeom prst="rect">
            <a:avLst/>
          </a:prstGeom>
          <a:ln w="6096">
            <a:noFill/>
          </a:ln>
        </p:spPr>
        <p:txBody>
          <a:bodyPr vert="horz" wrap="square" lIns="0" tIns="26034" rIns="0" bIns="0" rtlCol="0">
            <a:spAutoFit/>
          </a:bodyPr>
          <a:lstStyle/>
          <a:p>
            <a:pPr marL="83820" marR="0" lvl="0" indent="0" algn="ctr" defTabSz="914400" rtl="0" eaLnBrk="1" fontAlgn="auto" latinLnBrk="0" hangingPunct="1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eat</a:t>
            </a:r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893165" y="189103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925192" y="189103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982592" y="189103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31485" y="189103"/>
            <a:ext cx="4241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936494" y="188721"/>
            <a:ext cx="459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44676" y="6198209"/>
            <a:ext cx="439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956054" y="6175349"/>
            <a:ext cx="5581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ch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048505" y="6198209"/>
            <a:ext cx="4394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110996" y="5705094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49"/>
                </a:moveTo>
                <a:lnTo>
                  <a:pt x="38100" y="95249"/>
                </a:lnTo>
                <a:lnTo>
                  <a:pt x="38100" y="540003"/>
                </a:lnTo>
                <a:lnTo>
                  <a:pt x="76200" y="540003"/>
                </a:lnTo>
                <a:lnTo>
                  <a:pt x="76200" y="95249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141220" y="5723382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169920" y="5717285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200144" y="5711190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145535" y="4399026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58368" y="4722876"/>
            <a:ext cx="5140452" cy="97536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58368" y="4722876"/>
            <a:ext cx="5140960" cy="975360"/>
          </a:xfrm>
          <a:custGeom>
            <a:avLst/>
            <a:gdLst/>
            <a:ahLst/>
            <a:cxnLst/>
            <a:rect l="l" t="t" r="r" b="b"/>
            <a:pathLst>
              <a:path w="5140960" h="975360">
                <a:moveTo>
                  <a:pt x="0" y="162560"/>
                </a:moveTo>
                <a:lnTo>
                  <a:pt x="5807" y="119341"/>
                </a:lnTo>
                <a:lnTo>
                  <a:pt x="22194" y="80508"/>
                </a:lnTo>
                <a:lnTo>
                  <a:pt x="47613" y="47609"/>
                </a:lnTo>
                <a:lnTo>
                  <a:pt x="80514" y="22192"/>
                </a:lnTo>
                <a:lnTo>
                  <a:pt x="119346" y="5806"/>
                </a:lnTo>
                <a:lnTo>
                  <a:pt x="162559" y="0"/>
                </a:lnTo>
                <a:lnTo>
                  <a:pt x="4977892" y="0"/>
                </a:lnTo>
                <a:lnTo>
                  <a:pt x="5021110" y="5806"/>
                </a:lnTo>
                <a:lnTo>
                  <a:pt x="5059943" y="22192"/>
                </a:lnTo>
                <a:lnTo>
                  <a:pt x="5092842" y="47609"/>
                </a:lnTo>
                <a:lnTo>
                  <a:pt x="5118259" y="80508"/>
                </a:lnTo>
                <a:lnTo>
                  <a:pt x="5134645" y="119341"/>
                </a:lnTo>
                <a:lnTo>
                  <a:pt x="5140452" y="162560"/>
                </a:lnTo>
                <a:lnTo>
                  <a:pt x="5140452" y="812800"/>
                </a:lnTo>
                <a:lnTo>
                  <a:pt x="5134645" y="856013"/>
                </a:lnTo>
                <a:lnTo>
                  <a:pt x="5118259" y="894845"/>
                </a:lnTo>
                <a:lnTo>
                  <a:pt x="5092842" y="927746"/>
                </a:lnTo>
                <a:lnTo>
                  <a:pt x="5059943" y="953165"/>
                </a:lnTo>
                <a:lnTo>
                  <a:pt x="5021110" y="969552"/>
                </a:lnTo>
                <a:lnTo>
                  <a:pt x="4977892" y="975360"/>
                </a:lnTo>
                <a:lnTo>
                  <a:pt x="162559" y="975360"/>
                </a:lnTo>
                <a:lnTo>
                  <a:pt x="119346" y="969552"/>
                </a:lnTo>
                <a:lnTo>
                  <a:pt x="80514" y="953165"/>
                </a:lnTo>
                <a:lnTo>
                  <a:pt x="47613" y="927746"/>
                </a:lnTo>
                <a:lnTo>
                  <a:pt x="22194" y="894845"/>
                </a:lnTo>
                <a:lnTo>
                  <a:pt x="5807" y="856013"/>
                </a:lnTo>
                <a:lnTo>
                  <a:pt x="0" y="812800"/>
                </a:lnTo>
                <a:lnTo>
                  <a:pt x="0" y="162560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956428" y="6221374"/>
            <a:ext cx="6375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meal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207508" y="5735573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691383" y="6161532"/>
            <a:ext cx="1130808" cy="4617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2691383" y="6161532"/>
            <a:ext cx="1130935" cy="303929"/>
          </a:xfrm>
          <a:prstGeom prst="rect">
            <a:avLst/>
          </a:prstGeom>
          <a:ln w="6096">
            <a:noFill/>
          </a:ln>
        </p:spPr>
        <p:txBody>
          <a:bodyPr vert="horz" wrap="square" lIns="0" tIns="26670" rIns="0" bIns="0" rtlCol="0">
            <a:spAutoFit/>
          </a:bodyPr>
          <a:lstStyle/>
          <a:p>
            <a:pPr marL="83185" marR="0" lvl="0" indent="0" algn="ctr" defTabSz="914400" rtl="0" eaLnBrk="1" fontAlgn="auto" latinLnBrk="0" hangingPunct="1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cook</a:t>
            </a:r>
            <a:endParaRPr dirty="0"/>
          </a:p>
        </p:txBody>
      </p:sp>
      <p:sp>
        <p:nvSpPr>
          <p:cNvPr id="55" name="object 55"/>
          <p:cNvSpPr txBox="1"/>
          <p:nvPr/>
        </p:nvSpPr>
        <p:spPr>
          <a:xfrm>
            <a:off x="2535427" y="3966794"/>
            <a:ext cx="1388745" cy="1421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13335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ate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Small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BERT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2934" y="1497774"/>
            <a:ext cx="8755492" cy="37764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83129" y="5611164"/>
            <a:ext cx="47307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Source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image: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https://arxiv.org/abs/2003.10555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Sentence</a:t>
            </a:r>
            <a:r>
              <a:rPr spc="-60" dirty="0"/>
              <a:t> </a:t>
            </a:r>
            <a:r>
              <a:rPr spc="-20" dirty="0"/>
              <a:t>Level</a:t>
            </a:r>
          </a:p>
        </p:txBody>
      </p:sp>
      <p:sp>
        <p:nvSpPr>
          <p:cNvPr id="35" name="内容占位符 34">
            <a:extLst>
              <a:ext uri="{FF2B5EF4-FFF2-40B4-BE49-F238E27FC236}">
                <a16:creationId xmlns:a16="http://schemas.microsoft.com/office/drawing/2014/main" id="{F5EF5A0F-9C70-4E87-86E3-BBCC7ADB8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object 3"/>
          <p:cNvSpPr/>
          <p:nvPr/>
        </p:nvSpPr>
        <p:spPr>
          <a:xfrm>
            <a:off x="1386839" y="4312920"/>
            <a:ext cx="3966972" cy="1170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86839" y="4312920"/>
            <a:ext cx="3967479" cy="1170940"/>
          </a:xfrm>
          <a:custGeom>
            <a:avLst/>
            <a:gdLst/>
            <a:ahLst/>
            <a:cxnLst/>
            <a:rect l="l" t="t" r="r" b="b"/>
            <a:pathLst>
              <a:path w="3967479" h="1170939">
                <a:moveTo>
                  <a:pt x="0" y="195071"/>
                </a:moveTo>
                <a:lnTo>
                  <a:pt x="5154" y="150356"/>
                </a:lnTo>
                <a:lnTo>
                  <a:pt x="19834" y="109301"/>
                </a:lnTo>
                <a:lnTo>
                  <a:pt x="42867" y="73080"/>
                </a:lnTo>
                <a:lnTo>
                  <a:pt x="73080" y="42867"/>
                </a:lnTo>
                <a:lnTo>
                  <a:pt x="109301" y="19834"/>
                </a:lnTo>
                <a:lnTo>
                  <a:pt x="150356" y="5154"/>
                </a:lnTo>
                <a:lnTo>
                  <a:pt x="195072" y="0"/>
                </a:lnTo>
                <a:lnTo>
                  <a:pt x="3771900" y="0"/>
                </a:lnTo>
                <a:lnTo>
                  <a:pt x="3816615" y="5154"/>
                </a:lnTo>
                <a:lnTo>
                  <a:pt x="3857670" y="19834"/>
                </a:lnTo>
                <a:lnTo>
                  <a:pt x="3893891" y="42867"/>
                </a:lnTo>
                <a:lnTo>
                  <a:pt x="3924104" y="73080"/>
                </a:lnTo>
                <a:lnTo>
                  <a:pt x="3947137" y="109301"/>
                </a:lnTo>
                <a:lnTo>
                  <a:pt x="3961817" y="150356"/>
                </a:lnTo>
                <a:lnTo>
                  <a:pt x="3966972" y="195071"/>
                </a:lnTo>
                <a:lnTo>
                  <a:pt x="3966972" y="975359"/>
                </a:lnTo>
                <a:lnTo>
                  <a:pt x="3961817" y="1020075"/>
                </a:lnTo>
                <a:lnTo>
                  <a:pt x="3947137" y="1061130"/>
                </a:lnTo>
                <a:lnTo>
                  <a:pt x="3924104" y="1097351"/>
                </a:lnTo>
                <a:lnTo>
                  <a:pt x="3893891" y="1127564"/>
                </a:lnTo>
                <a:lnTo>
                  <a:pt x="3857670" y="1150597"/>
                </a:lnTo>
                <a:lnTo>
                  <a:pt x="3816615" y="1165277"/>
                </a:lnTo>
                <a:lnTo>
                  <a:pt x="3771900" y="1170431"/>
                </a:lnTo>
                <a:lnTo>
                  <a:pt x="195072" y="1170431"/>
                </a:lnTo>
                <a:lnTo>
                  <a:pt x="150356" y="1165277"/>
                </a:lnTo>
                <a:lnTo>
                  <a:pt x="109301" y="1150597"/>
                </a:lnTo>
                <a:lnTo>
                  <a:pt x="73080" y="1127564"/>
                </a:lnTo>
                <a:lnTo>
                  <a:pt x="42867" y="1097351"/>
                </a:lnTo>
                <a:lnTo>
                  <a:pt x="19834" y="1061130"/>
                </a:lnTo>
                <a:lnTo>
                  <a:pt x="5154" y="1020075"/>
                </a:lnTo>
                <a:lnTo>
                  <a:pt x="0" y="975359"/>
                </a:lnTo>
                <a:lnTo>
                  <a:pt x="0" y="195071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90520" y="4650485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51076" y="551307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05683" y="551307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26764" y="551307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79847" y="551307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737360" y="3961638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05683" y="3961638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28288" y="3961638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79847" y="3961638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35251" y="3127248"/>
            <a:ext cx="315468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94688" y="3166872"/>
            <a:ext cx="196595" cy="7604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05100" y="3147060"/>
            <a:ext cx="313944" cy="877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64535" y="3186683"/>
            <a:ext cx="195072" cy="7604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33800" y="3160776"/>
            <a:ext cx="313944" cy="877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93235" y="3200400"/>
            <a:ext cx="195072" cy="7604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771644" y="3160776"/>
            <a:ext cx="313944" cy="877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31079" y="3200400"/>
            <a:ext cx="195072" cy="7604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81352" y="5794349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24150" y="5794349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66820" y="5816600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03775" y="5827877"/>
            <a:ext cx="346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165847" y="4083558"/>
            <a:ext cx="114300" cy="815975"/>
          </a:xfrm>
          <a:custGeom>
            <a:avLst/>
            <a:gdLst/>
            <a:ahLst/>
            <a:cxnLst/>
            <a:rect l="l" t="t" r="r" b="b"/>
            <a:pathLst>
              <a:path w="114300" h="815975">
                <a:moveTo>
                  <a:pt x="76200" y="95250"/>
                </a:moveTo>
                <a:lnTo>
                  <a:pt x="38100" y="95250"/>
                </a:lnTo>
                <a:lnTo>
                  <a:pt x="38100" y="815467"/>
                </a:lnTo>
                <a:lnTo>
                  <a:pt x="76200" y="815467"/>
                </a:lnTo>
                <a:lnTo>
                  <a:pt x="76200" y="95250"/>
                </a:lnTo>
                <a:close/>
              </a:path>
              <a:path w="114300" h="81597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81597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065264" y="3238500"/>
            <a:ext cx="315468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124700" y="3278123"/>
            <a:ext cx="196596" cy="7604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354573" y="4898897"/>
            <a:ext cx="1870075" cy="0"/>
          </a:xfrm>
          <a:custGeom>
            <a:avLst/>
            <a:gdLst/>
            <a:ahLst/>
            <a:cxnLst/>
            <a:rect l="l" t="t" r="r" b="b"/>
            <a:pathLst>
              <a:path w="1870075">
                <a:moveTo>
                  <a:pt x="0" y="0"/>
                </a:moveTo>
                <a:lnTo>
                  <a:pt x="1869948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534160" y="2147696"/>
            <a:ext cx="37630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Representation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token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055233" y="1939797"/>
            <a:ext cx="233807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0020" marR="5080" lvl="0" indent="-14795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Representation</a:t>
            </a: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whole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sequence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36014" y="2733294"/>
            <a:ext cx="3467100" cy="554990"/>
          </a:xfrm>
          <a:custGeom>
            <a:avLst/>
            <a:gdLst/>
            <a:ahLst/>
            <a:cxnLst/>
            <a:rect l="l" t="t" r="r" b="b"/>
            <a:pathLst>
              <a:path w="3467100" h="554989">
                <a:moveTo>
                  <a:pt x="0" y="554735"/>
                </a:moveTo>
                <a:lnTo>
                  <a:pt x="4045" y="498843"/>
                </a:lnTo>
                <a:lnTo>
                  <a:pt x="15646" y="446782"/>
                </a:lnTo>
                <a:lnTo>
                  <a:pt x="34002" y="399667"/>
                </a:lnTo>
                <a:lnTo>
                  <a:pt x="58308" y="358616"/>
                </a:lnTo>
                <a:lnTo>
                  <a:pt x="87765" y="324744"/>
                </a:lnTo>
                <a:lnTo>
                  <a:pt x="121568" y="299168"/>
                </a:lnTo>
                <a:lnTo>
                  <a:pt x="158917" y="283004"/>
                </a:lnTo>
                <a:lnTo>
                  <a:pt x="199009" y="277367"/>
                </a:lnTo>
                <a:lnTo>
                  <a:pt x="1534541" y="277367"/>
                </a:lnTo>
                <a:lnTo>
                  <a:pt x="1574632" y="271731"/>
                </a:lnTo>
                <a:lnTo>
                  <a:pt x="1611981" y="255567"/>
                </a:lnTo>
                <a:lnTo>
                  <a:pt x="1645784" y="229991"/>
                </a:lnTo>
                <a:lnTo>
                  <a:pt x="1675241" y="196119"/>
                </a:lnTo>
                <a:lnTo>
                  <a:pt x="1699547" y="155068"/>
                </a:lnTo>
                <a:lnTo>
                  <a:pt x="1717903" y="107953"/>
                </a:lnTo>
                <a:lnTo>
                  <a:pt x="1729504" y="55892"/>
                </a:lnTo>
                <a:lnTo>
                  <a:pt x="1733550" y="0"/>
                </a:lnTo>
                <a:lnTo>
                  <a:pt x="1737595" y="55892"/>
                </a:lnTo>
                <a:lnTo>
                  <a:pt x="1749196" y="107953"/>
                </a:lnTo>
                <a:lnTo>
                  <a:pt x="1767552" y="155068"/>
                </a:lnTo>
                <a:lnTo>
                  <a:pt x="1791858" y="196119"/>
                </a:lnTo>
                <a:lnTo>
                  <a:pt x="1821315" y="229991"/>
                </a:lnTo>
                <a:lnTo>
                  <a:pt x="1855118" y="255567"/>
                </a:lnTo>
                <a:lnTo>
                  <a:pt x="1892467" y="271731"/>
                </a:lnTo>
                <a:lnTo>
                  <a:pt x="1932559" y="277367"/>
                </a:lnTo>
                <a:lnTo>
                  <a:pt x="3268091" y="277367"/>
                </a:lnTo>
                <a:lnTo>
                  <a:pt x="3308182" y="283004"/>
                </a:lnTo>
                <a:lnTo>
                  <a:pt x="3345531" y="299168"/>
                </a:lnTo>
                <a:lnTo>
                  <a:pt x="3379334" y="324744"/>
                </a:lnTo>
                <a:lnTo>
                  <a:pt x="3408791" y="358616"/>
                </a:lnTo>
                <a:lnTo>
                  <a:pt x="3433097" y="399667"/>
                </a:lnTo>
                <a:lnTo>
                  <a:pt x="3451453" y="446782"/>
                </a:lnTo>
                <a:lnTo>
                  <a:pt x="3463054" y="498843"/>
                </a:lnTo>
                <a:lnTo>
                  <a:pt x="3467100" y="554735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984492" y="2788920"/>
            <a:ext cx="401320" cy="356870"/>
          </a:xfrm>
          <a:custGeom>
            <a:avLst/>
            <a:gdLst/>
            <a:ahLst/>
            <a:cxnLst/>
            <a:rect l="l" t="t" r="r" b="b"/>
            <a:pathLst>
              <a:path w="401320" h="356869">
                <a:moveTo>
                  <a:pt x="300608" y="178307"/>
                </a:moveTo>
                <a:lnTo>
                  <a:pt x="100202" y="178307"/>
                </a:lnTo>
                <a:lnTo>
                  <a:pt x="100202" y="356615"/>
                </a:lnTo>
                <a:lnTo>
                  <a:pt x="300608" y="356615"/>
                </a:lnTo>
                <a:lnTo>
                  <a:pt x="300608" y="178307"/>
                </a:lnTo>
                <a:close/>
              </a:path>
              <a:path w="401320" h="356869">
                <a:moveTo>
                  <a:pt x="200405" y="0"/>
                </a:moveTo>
                <a:lnTo>
                  <a:pt x="0" y="178307"/>
                </a:lnTo>
                <a:lnTo>
                  <a:pt x="400811" y="178307"/>
                </a:lnTo>
                <a:lnTo>
                  <a:pt x="2004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984492" y="2788920"/>
            <a:ext cx="401320" cy="356870"/>
          </a:xfrm>
          <a:custGeom>
            <a:avLst/>
            <a:gdLst/>
            <a:ahLst/>
            <a:cxnLst/>
            <a:rect l="l" t="t" r="r" b="b"/>
            <a:pathLst>
              <a:path w="401320" h="356869">
                <a:moveTo>
                  <a:pt x="0" y="178307"/>
                </a:moveTo>
                <a:lnTo>
                  <a:pt x="100202" y="178307"/>
                </a:lnTo>
                <a:lnTo>
                  <a:pt x="100202" y="356615"/>
                </a:lnTo>
                <a:lnTo>
                  <a:pt x="300608" y="356615"/>
                </a:lnTo>
                <a:lnTo>
                  <a:pt x="300608" y="178307"/>
                </a:lnTo>
                <a:lnTo>
                  <a:pt x="400811" y="178307"/>
                </a:lnTo>
                <a:lnTo>
                  <a:pt x="200405" y="0"/>
                </a:lnTo>
                <a:lnTo>
                  <a:pt x="0" y="178307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158" y="185165"/>
            <a:ext cx="4224159" cy="12207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25158" y="185165"/>
            <a:ext cx="4224655" cy="1221105"/>
          </a:xfrm>
          <a:custGeom>
            <a:avLst/>
            <a:gdLst/>
            <a:ahLst/>
            <a:cxnLst/>
            <a:rect l="l" t="t" r="r" b="b"/>
            <a:pathLst>
              <a:path w="4224655" h="1221105">
                <a:moveTo>
                  <a:pt x="278523" y="203453"/>
                </a:moveTo>
                <a:lnTo>
                  <a:pt x="283896" y="156794"/>
                </a:lnTo>
                <a:lnTo>
                  <a:pt x="299202" y="113966"/>
                </a:lnTo>
                <a:lnTo>
                  <a:pt x="323218" y="76191"/>
                </a:lnTo>
                <a:lnTo>
                  <a:pt x="354725" y="44686"/>
                </a:lnTo>
                <a:lnTo>
                  <a:pt x="392501" y="20673"/>
                </a:lnTo>
                <a:lnTo>
                  <a:pt x="435325" y="5371"/>
                </a:lnTo>
                <a:lnTo>
                  <a:pt x="481977" y="0"/>
                </a:lnTo>
                <a:lnTo>
                  <a:pt x="936129" y="0"/>
                </a:lnTo>
                <a:lnTo>
                  <a:pt x="1922538" y="0"/>
                </a:lnTo>
                <a:lnTo>
                  <a:pt x="4020705" y="0"/>
                </a:lnTo>
                <a:lnTo>
                  <a:pt x="4067365" y="5371"/>
                </a:lnTo>
                <a:lnTo>
                  <a:pt x="4110192" y="20673"/>
                </a:lnTo>
                <a:lnTo>
                  <a:pt x="4147968" y="44686"/>
                </a:lnTo>
                <a:lnTo>
                  <a:pt x="4179472" y="76191"/>
                </a:lnTo>
                <a:lnTo>
                  <a:pt x="4203485" y="113966"/>
                </a:lnTo>
                <a:lnTo>
                  <a:pt x="4218787" y="156794"/>
                </a:lnTo>
                <a:lnTo>
                  <a:pt x="4224159" y="203453"/>
                </a:lnTo>
                <a:lnTo>
                  <a:pt x="4224159" y="712088"/>
                </a:lnTo>
                <a:lnTo>
                  <a:pt x="4224159" y="1017269"/>
                </a:lnTo>
                <a:lnTo>
                  <a:pt x="4218787" y="1063929"/>
                </a:lnTo>
                <a:lnTo>
                  <a:pt x="4203485" y="1106757"/>
                </a:lnTo>
                <a:lnTo>
                  <a:pt x="4179472" y="1144532"/>
                </a:lnTo>
                <a:lnTo>
                  <a:pt x="4147968" y="1176037"/>
                </a:lnTo>
                <a:lnTo>
                  <a:pt x="4110192" y="1200050"/>
                </a:lnTo>
                <a:lnTo>
                  <a:pt x="4067365" y="1215352"/>
                </a:lnTo>
                <a:lnTo>
                  <a:pt x="4020705" y="1220723"/>
                </a:lnTo>
                <a:lnTo>
                  <a:pt x="1922538" y="1220723"/>
                </a:lnTo>
                <a:lnTo>
                  <a:pt x="936129" y="1220723"/>
                </a:lnTo>
                <a:lnTo>
                  <a:pt x="481977" y="1220723"/>
                </a:lnTo>
                <a:lnTo>
                  <a:pt x="435325" y="1215352"/>
                </a:lnTo>
                <a:lnTo>
                  <a:pt x="392501" y="1200050"/>
                </a:lnTo>
                <a:lnTo>
                  <a:pt x="354725" y="1176037"/>
                </a:lnTo>
                <a:lnTo>
                  <a:pt x="323218" y="1144532"/>
                </a:lnTo>
                <a:lnTo>
                  <a:pt x="299202" y="1106757"/>
                </a:lnTo>
                <a:lnTo>
                  <a:pt x="283896" y="1063929"/>
                </a:lnTo>
                <a:lnTo>
                  <a:pt x="278523" y="1017269"/>
                </a:lnTo>
                <a:lnTo>
                  <a:pt x="0" y="1146682"/>
                </a:lnTo>
                <a:lnTo>
                  <a:pt x="278523" y="712088"/>
                </a:lnTo>
                <a:lnTo>
                  <a:pt x="278523" y="203453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8657" y="404240"/>
            <a:ext cx="3708400" cy="748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4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You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shall know a</a:t>
            </a:r>
            <a:r>
              <a:rPr kumimoji="0" sz="2400" b="0" i="0" u="none" strike="noStrike" kern="1200" cap="none" spc="9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sentence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" marR="0" lvl="0" indent="0" algn="l" defTabSz="914400" rtl="0" eaLnBrk="1" fontAlgn="auto" latinLnBrk="0" hangingPunct="1">
              <a:lnSpc>
                <a:spcPts val="28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by the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company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it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keeps?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590800" y="1731264"/>
            <a:ext cx="2017776" cy="1072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90800" y="1731264"/>
            <a:ext cx="2018030" cy="1073150"/>
          </a:xfrm>
          <a:custGeom>
            <a:avLst/>
            <a:gdLst/>
            <a:ahLst/>
            <a:cxnLst/>
            <a:rect l="l" t="t" r="r" b="b"/>
            <a:pathLst>
              <a:path w="2018029" h="1073150">
                <a:moveTo>
                  <a:pt x="0" y="178815"/>
                </a:moveTo>
                <a:lnTo>
                  <a:pt x="6384" y="131262"/>
                </a:lnTo>
                <a:lnTo>
                  <a:pt x="24402" y="88542"/>
                </a:lnTo>
                <a:lnTo>
                  <a:pt x="52355" y="52355"/>
                </a:lnTo>
                <a:lnTo>
                  <a:pt x="88542" y="24402"/>
                </a:lnTo>
                <a:lnTo>
                  <a:pt x="131262" y="6384"/>
                </a:lnTo>
                <a:lnTo>
                  <a:pt x="178816" y="0"/>
                </a:lnTo>
                <a:lnTo>
                  <a:pt x="1838960" y="0"/>
                </a:lnTo>
                <a:lnTo>
                  <a:pt x="1886513" y="6384"/>
                </a:lnTo>
                <a:lnTo>
                  <a:pt x="1929233" y="24402"/>
                </a:lnTo>
                <a:lnTo>
                  <a:pt x="1965420" y="52355"/>
                </a:lnTo>
                <a:lnTo>
                  <a:pt x="1993373" y="88542"/>
                </a:lnTo>
                <a:lnTo>
                  <a:pt x="2011391" y="131262"/>
                </a:lnTo>
                <a:lnTo>
                  <a:pt x="2017776" y="178815"/>
                </a:lnTo>
                <a:lnTo>
                  <a:pt x="2017776" y="894080"/>
                </a:lnTo>
                <a:lnTo>
                  <a:pt x="2011391" y="941633"/>
                </a:lnTo>
                <a:lnTo>
                  <a:pt x="1993373" y="984353"/>
                </a:lnTo>
                <a:lnTo>
                  <a:pt x="1965420" y="1020540"/>
                </a:lnTo>
                <a:lnTo>
                  <a:pt x="1929233" y="1048493"/>
                </a:lnTo>
                <a:lnTo>
                  <a:pt x="1886513" y="1066511"/>
                </a:lnTo>
                <a:lnTo>
                  <a:pt x="1838960" y="1072896"/>
                </a:lnTo>
                <a:lnTo>
                  <a:pt x="178816" y="1072896"/>
                </a:lnTo>
                <a:lnTo>
                  <a:pt x="131262" y="1066511"/>
                </a:lnTo>
                <a:lnTo>
                  <a:pt x="88542" y="1048493"/>
                </a:lnTo>
                <a:lnTo>
                  <a:pt x="52355" y="1020540"/>
                </a:lnTo>
                <a:lnTo>
                  <a:pt x="24402" y="984353"/>
                </a:lnTo>
                <a:lnTo>
                  <a:pt x="6384" y="941633"/>
                </a:lnTo>
                <a:lnTo>
                  <a:pt x="0" y="894080"/>
                </a:lnTo>
                <a:lnTo>
                  <a:pt x="0" y="178815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96564" y="2019426"/>
            <a:ext cx="120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oder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65120" y="2850642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76828" y="283692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267200" y="2818638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95777" y="3131946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17519" y="3139821"/>
            <a:ext cx="346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89857" y="3132835"/>
            <a:ext cx="346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417564" y="1769364"/>
            <a:ext cx="2435352" cy="1072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417564" y="1769364"/>
            <a:ext cx="2435860" cy="1073150"/>
          </a:xfrm>
          <a:custGeom>
            <a:avLst/>
            <a:gdLst/>
            <a:ahLst/>
            <a:cxnLst/>
            <a:rect l="l" t="t" r="r" b="b"/>
            <a:pathLst>
              <a:path w="2435859" h="1073150">
                <a:moveTo>
                  <a:pt x="0" y="178815"/>
                </a:moveTo>
                <a:lnTo>
                  <a:pt x="6384" y="131262"/>
                </a:lnTo>
                <a:lnTo>
                  <a:pt x="24402" y="88542"/>
                </a:lnTo>
                <a:lnTo>
                  <a:pt x="52355" y="52355"/>
                </a:lnTo>
                <a:lnTo>
                  <a:pt x="88542" y="24402"/>
                </a:lnTo>
                <a:lnTo>
                  <a:pt x="131262" y="6384"/>
                </a:lnTo>
                <a:lnTo>
                  <a:pt x="178815" y="0"/>
                </a:lnTo>
                <a:lnTo>
                  <a:pt x="2256536" y="0"/>
                </a:lnTo>
                <a:lnTo>
                  <a:pt x="2304089" y="6384"/>
                </a:lnTo>
                <a:lnTo>
                  <a:pt x="2346809" y="24402"/>
                </a:lnTo>
                <a:lnTo>
                  <a:pt x="2382996" y="52355"/>
                </a:lnTo>
                <a:lnTo>
                  <a:pt x="2410949" y="88542"/>
                </a:lnTo>
                <a:lnTo>
                  <a:pt x="2428967" y="131262"/>
                </a:lnTo>
                <a:lnTo>
                  <a:pt x="2435352" y="178815"/>
                </a:lnTo>
                <a:lnTo>
                  <a:pt x="2435352" y="894080"/>
                </a:lnTo>
                <a:lnTo>
                  <a:pt x="2428967" y="941633"/>
                </a:lnTo>
                <a:lnTo>
                  <a:pt x="2410949" y="984353"/>
                </a:lnTo>
                <a:lnTo>
                  <a:pt x="2382996" y="1020540"/>
                </a:lnTo>
                <a:lnTo>
                  <a:pt x="2346809" y="1048493"/>
                </a:lnTo>
                <a:lnTo>
                  <a:pt x="2304089" y="1066511"/>
                </a:lnTo>
                <a:lnTo>
                  <a:pt x="2256536" y="1072896"/>
                </a:lnTo>
                <a:lnTo>
                  <a:pt x="178815" y="1072896"/>
                </a:lnTo>
                <a:lnTo>
                  <a:pt x="131262" y="1066511"/>
                </a:lnTo>
                <a:lnTo>
                  <a:pt x="88542" y="1048493"/>
                </a:lnTo>
                <a:lnTo>
                  <a:pt x="52355" y="1020540"/>
                </a:lnTo>
                <a:lnTo>
                  <a:pt x="24402" y="984353"/>
                </a:lnTo>
                <a:lnTo>
                  <a:pt x="6384" y="941633"/>
                </a:lnTo>
                <a:lnTo>
                  <a:pt x="0" y="894080"/>
                </a:lnTo>
                <a:lnTo>
                  <a:pt x="0" y="178815"/>
                </a:lnTo>
                <a:close/>
              </a:path>
            </a:pathLst>
          </a:custGeom>
          <a:ln w="57911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14718" y="2057526"/>
            <a:ext cx="1241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oder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716268" y="140436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357871" y="1437894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944611" y="144246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523731" y="1447038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051048" y="4835652"/>
            <a:ext cx="2017776" cy="10728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051048" y="4835652"/>
            <a:ext cx="2018030" cy="1073150"/>
          </a:xfrm>
          <a:custGeom>
            <a:avLst/>
            <a:gdLst/>
            <a:ahLst/>
            <a:cxnLst/>
            <a:rect l="l" t="t" r="r" b="b"/>
            <a:pathLst>
              <a:path w="2018029" h="1073150">
                <a:moveTo>
                  <a:pt x="0" y="178816"/>
                </a:moveTo>
                <a:lnTo>
                  <a:pt x="6384" y="131262"/>
                </a:lnTo>
                <a:lnTo>
                  <a:pt x="24402" y="88542"/>
                </a:lnTo>
                <a:lnTo>
                  <a:pt x="52355" y="52355"/>
                </a:lnTo>
                <a:lnTo>
                  <a:pt x="88542" y="24402"/>
                </a:lnTo>
                <a:lnTo>
                  <a:pt x="131262" y="6384"/>
                </a:lnTo>
                <a:lnTo>
                  <a:pt x="178815" y="0"/>
                </a:lnTo>
                <a:lnTo>
                  <a:pt x="1838960" y="0"/>
                </a:lnTo>
                <a:lnTo>
                  <a:pt x="1886513" y="6384"/>
                </a:lnTo>
                <a:lnTo>
                  <a:pt x="1929233" y="24402"/>
                </a:lnTo>
                <a:lnTo>
                  <a:pt x="1965420" y="52355"/>
                </a:lnTo>
                <a:lnTo>
                  <a:pt x="1993373" y="88542"/>
                </a:lnTo>
                <a:lnTo>
                  <a:pt x="2011391" y="131262"/>
                </a:lnTo>
                <a:lnTo>
                  <a:pt x="2017776" y="178816"/>
                </a:lnTo>
                <a:lnTo>
                  <a:pt x="2017776" y="894080"/>
                </a:lnTo>
                <a:lnTo>
                  <a:pt x="2011391" y="941615"/>
                </a:lnTo>
                <a:lnTo>
                  <a:pt x="1993373" y="984330"/>
                </a:lnTo>
                <a:lnTo>
                  <a:pt x="1965420" y="1020521"/>
                </a:lnTo>
                <a:lnTo>
                  <a:pt x="1929233" y="1048481"/>
                </a:lnTo>
                <a:lnTo>
                  <a:pt x="1886513" y="1066508"/>
                </a:lnTo>
                <a:lnTo>
                  <a:pt x="1838960" y="1072896"/>
                </a:lnTo>
                <a:lnTo>
                  <a:pt x="178815" y="1072896"/>
                </a:lnTo>
                <a:lnTo>
                  <a:pt x="131262" y="1066508"/>
                </a:lnTo>
                <a:lnTo>
                  <a:pt x="88542" y="1048481"/>
                </a:lnTo>
                <a:lnTo>
                  <a:pt x="52355" y="1020521"/>
                </a:lnTo>
                <a:lnTo>
                  <a:pt x="24402" y="984330"/>
                </a:lnTo>
                <a:lnTo>
                  <a:pt x="6384" y="941615"/>
                </a:lnTo>
                <a:lnTo>
                  <a:pt x="0" y="894080"/>
                </a:lnTo>
                <a:lnTo>
                  <a:pt x="0" y="178816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55670" y="5124450"/>
            <a:ext cx="120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oder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325367" y="5955029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035552" y="5941314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725923" y="592302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54755" y="6244539"/>
            <a:ext cx="17411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734695" algn="l"/>
                <a:tab pos="1406525" algn="l"/>
              </a:tabLst>
              <a:defRPr/>
            </a:pPr>
            <a:r>
              <a:rPr kumimoji="0" sz="3600" b="0" i="0" u="none" strike="noStrike" kern="1200" cap="none" spc="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	</a:t>
            </a:r>
            <a:r>
              <a:rPr kumimoji="0" sz="3600" b="0" i="0" u="none" strike="noStrike" kern="1200" cap="none" spc="-7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endParaRPr kumimoji="0" sz="2400" b="0" i="0" u="none" strike="noStrike" kern="1200" cap="none" spc="0" normalizeH="0" baseline="-1909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697980" y="5926073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584442" y="6277762"/>
            <a:ext cx="2197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54050" algn="l"/>
                <a:tab pos="1259205" algn="l"/>
                <a:tab pos="1863725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6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339583" y="596112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926323" y="5965697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505443" y="596874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617815" y="4475338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841343" y="4428094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800194" y="3778108"/>
            <a:ext cx="196596" cy="6172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800194" y="3778108"/>
            <a:ext cx="196850" cy="617220"/>
          </a:xfrm>
          <a:custGeom>
            <a:avLst/>
            <a:gdLst/>
            <a:ahLst/>
            <a:cxnLst/>
            <a:rect l="l" t="t" r="r" b="b"/>
            <a:pathLst>
              <a:path w="196850" h="617220">
                <a:moveTo>
                  <a:pt x="0" y="617219"/>
                </a:moveTo>
                <a:lnTo>
                  <a:pt x="196596" y="617219"/>
                </a:lnTo>
                <a:lnTo>
                  <a:pt x="196596" y="0"/>
                </a:lnTo>
                <a:lnTo>
                  <a:pt x="0" y="0"/>
                </a:lnTo>
                <a:lnTo>
                  <a:pt x="0" y="617219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448300" y="1959864"/>
            <a:ext cx="198120" cy="6156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448300" y="1959864"/>
            <a:ext cx="198120" cy="615950"/>
          </a:xfrm>
          <a:custGeom>
            <a:avLst/>
            <a:gdLst/>
            <a:ahLst/>
            <a:cxnLst/>
            <a:rect l="l" t="t" r="r" b="b"/>
            <a:pathLst>
              <a:path w="198120" h="615950">
                <a:moveTo>
                  <a:pt x="0" y="615696"/>
                </a:moveTo>
                <a:lnTo>
                  <a:pt x="198120" y="615696"/>
                </a:lnTo>
                <a:lnTo>
                  <a:pt x="198120" y="0"/>
                </a:lnTo>
                <a:lnTo>
                  <a:pt x="0" y="0"/>
                </a:lnTo>
                <a:lnTo>
                  <a:pt x="0" y="615696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066894" y="3884788"/>
            <a:ext cx="3476625" cy="173990"/>
          </a:xfrm>
          <a:custGeom>
            <a:avLst/>
            <a:gdLst/>
            <a:ahLst/>
            <a:cxnLst/>
            <a:rect l="l" t="t" r="r" b="b"/>
            <a:pathLst>
              <a:path w="3476625" h="173989">
                <a:moveTo>
                  <a:pt x="3302761" y="0"/>
                </a:moveTo>
                <a:lnTo>
                  <a:pt x="3302761" y="173736"/>
                </a:lnTo>
                <a:lnTo>
                  <a:pt x="3418585" y="115824"/>
                </a:lnTo>
                <a:lnTo>
                  <a:pt x="3331718" y="115824"/>
                </a:lnTo>
                <a:lnTo>
                  <a:pt x="3331718" y="57912"/>
                </a:lnTo>
                <a:lnTo>
                  <a:pt x="3418585" y="57912"/>
                </a:lnTo>
                <a:lnTo>
                  <a:pt x="3302761" y="0"/>
                </a:lnTo>
                <a:close/>
              </a:path>
              <a:path w="3476625" h="173989">
                <a:moveTo>
                  <a:pt x="3302761" y="57912"/>
                </a:moveTo>
                <a:lnTo>
                  <a:pt x="3273805" y="57912"/>
                </a:lnTo>
                <a:lnTo>
                  <a:pt x="3273805" y="115824"/>
                </a:lnTo>
                <a:lnTo>
                  <a:pt x="3302761" y="115824"/>
                </a:lnTo>
                <a:lnTo>
                  <a:pt x="3302761" y="57912"/>
                </a:lnTo>
                <a:close/>
              </a:path>
              <a:path w="3476625" h="173989">
                <a:moveTo>
                  <a:pt x="3418585" y="57912"/>
                </a:moveTo>
                <a:lnTo>
                  <a:pt x="3331718" y="57912"/>
                </a:lnTo>
                <a:lnTo>
                  <a:pt x="3331718" y="115824"/>
                </a:lnTo>
                <a:lnTo>
                  <a:pt x="3418585" y="115824"/>
                </a:lnTo>
                <a:lnTo>
                  <a:pt x="3476498" y="86868"/>
                </a:lnTo>
                <a:lnTo>
                  <a:pt x="3418585" y="57912"/>
                </a:lnTo>
                <a:close/>
              </a:path>
              <a:path w="3476625" h="173989">
                <a:moveTo>
                  <a:pt x="3215894" y="57912"/>
                </a:moveTo>
                <a:lnTo>
                  <a:pt x="3157981" y="57912"/>
                </a:lnTo>
                <a:lnTo>
                  <a:pt x="3157981" y="115824"/>
                </a:lnTo>
                <a:lnTo>
                  <a:pt x="3215894" y="115824"/>
                </a:lnTo>
                <a:lnTo>
                  <a:pt x="3215894" y="57912"/>
                </a:lnTo>
                <a:close/>
              </a:path>
              <a:path w="3476625" h="173989">
                <a:moveTo>
                  <a:pt x="3100070" y="57912"/>
                </a:moveTo>
                <a:lnTo>
                  <a:pt x="3042157" y="57912"/>
                </a:lnTo>
                <a:lnTo>
                  <a:pt x="3042157" y="115824"/>
                </a:lnTo>
                <a:lnTo>
                  <a:pt x="3100070" y="115824"/>
                </a:lnTo>
                <a:lnTo>
                  <a:pt x="3100070" y="57912"/>
                </a:lnTo>
                <a:close/>
              </a:path>
              <a:path w="3476625" h="173989">
                <a:moveTo>
                  <a:pt x="2984246" y="57912"/>
                </a:moveTo>
                <a:lnTo>
                  <a:pt x="2926333" y="57912"/>
                </a:lnTo>
                <a:lnTo>
                  <a:pt x="2926333" y="115824"/>
                </a:lnTo>
                <a:lnTo>
                  <a:pt x="2984246" y="115824"/>
                </a:lnTo>
                <a:lnTo>
                  <a:pt x="2984246" y="57912"/>
                </a:lnTo>
                <a:close/>
              </a:path>
              <a:path w="3476625" h="173989">
                <a:moveTo>
                  <a:pt x="2868422" y="57912"/>
                </a:moveTo>
                <a:lnTo>
                  <a:pt x="2810509" y="57912"/>
                </a:lnTo>
                <a:lnTo>
                  <a:pt x="2810509" y="115824"/>
                </a:lnTo>
                <a:lnTo>
                  <a:pt x="2868422" y="115824"/>
                </a:lnTo>
                <a:lnTo>
                  <a:pt x="2868422" y="57912"/>
                </a:lnTo>
                <a:close/>
              </a:path>
              <a:path w="3476625" h="173989">
                <a:moveTo>
                  <a:pt x="2752598" y="57912"/>
                </a:moveTo>
                <a:lnTo>
                  <a:pt x="2694685" y="57912"/>
                </a:lnTo>
                <a:lnTo>
                  <a:pt x="2694685" y="115824"/>
                </a:lnTo>
                <a:lnTo>
                  <a:pt x="2752598" y="115824"/>
                </a:lnTo>
                <a:lnTo>
                  <a:pt x="2752598" y="57912"/>
                </a:lnTo>
                <a:close/>
              </a:path>
              <a:path w="3476625" h="173989">
                <a:moveTo>
                  <a:pt x="2636774" y="57912"/>
                </a:moveTo>
                <a:lnTo>
                  <a:pt x="2578861" y="57912"/>
                </a:lnTo>
                <a:lnTo>
                  <a:pt x="2578861" y="115824"/>
                </a:lnTo>
                <a:lnTo>
                  <a:pt x="2636774" y="115824"/>
                </a:lnTo>
                <a:lnTo>
                  <a:pt x="2636774" y="57912"/>
                </a:lnTo>
                <a:close/>
              </a:path>
              <a:path w="3476625" h="173989">
                <a:moveTo>
                  <a:pt x="2520950" y="57912"/>
                </a:moveTo>
                <a:lnTo>
                  <a:pt x="2463037" y="57912"/>
                </a:lnTo>
                <a:lnTo>
                  <a:pt x="2463037" y="115824"/>
                </a:lnTo>
                <a:lnTo>
                  <a:pt x="2520950" y="115824"/>
                </a:lnTo>
                <a:lnTo>
                  <a:pt x="2520950" y="57912"/>
                </a:lnTo>
                <a:close/>
              </a:path>
              <a:path w="3476625" h="173989">
                <a:moveTo>
                  <a:pt x="2405126" y="57912"/>
                </a:moveTo>
                <a:lnTo>
                  <a:pt x="2347213" y="57912"/>
                </a:lnTo>
                <a:lnTo>
                  <a:pt x="2347213" y="115824"/>
                </a:lnTo>
                <a:lnTo>
                  <a:pt x="2405126" y="115824"/>
                </a:lnTo>
                <a:lnTo>
                  <a:pt x="2405126" y="57912"/>
                </a:lnTo>
                <a:close/>
              </a:path>
              <a:path w="3476625" h="173989">
                <a:moveTo>
                  <a:pt x="2289302" y="57912"/>
                </a:moveTo>
                <a:lnTo>
                  <a:pt x="2231389" y="57912"/>
                </a:lnTo>
                <a:lnTo>
                  <a:pt x="2231389" y="115824"/>
                </a:lnTo>
                <a:lnTo>
                  <a:pt x="2289302" y="115824"/>
                </a:lnTo>
                <a:lnTo>
                  <a:pt x="2289302" y="57912"/>
                </a:lnTo>
                <a:close/>
              </a:path>
              <a:path w="3476625" h="173989">
                <a:moveTo>
                  <a:pt x="2173478" y="57912"/>
                </a:moveTo>
                <a:lnTo>
                  <a:pt x="2115566" y="57912"/>
                </a:lnTo>
                <a:lnTo>
                  <a:pt x="2115566" y="115824"/>
                </a:lnTo>
                <a:lnTo>
                  <a:pt x="2173478" y="115824"/>
                </a:lnTo>
                <a:lnTo>
                  <a:pt x="2173478" y="57912"/>
                </a:lnTo>
                <a:close/>
              </a:path>
              <a:path w="3476625" h="173989">
                <a:moveTo>
                  <a:pt x="2057653" y="57912"/>
                </a:moveTo>
                <a:lnTo>
                  <a:pt x="1999742" y="57912"/>
                </a:lnTo>
                <a:lnTo>
                  <a:pt x="1999742" y="115824"/>
                </a:lnTo>
                <a:lnTo>
                  <a:pt x="2057653" y="115824"/>
                </a:lnTo>
                <a:lnTo>
                  <a:pt x="2057653" y="57912"/>
                </a:lnTo>
                <a:close/>
              </a:path>
              <a:path w="3476625" h="173989">
                <a:moveTo>
                  <a:pt x="1941829" y="57912"/>
                </a:moveTo>
                <a:lnTo>
                  <a:pt x="1883918" y="57912"/>
                </a:lnTo>
                <a:lnTo>
                  <a:pt x="1883918" y="115824"/>
                </a:lnTo>
                <a:lnTo>
                  <a:pt x="1941829" y="115824"/>
                </a:lnTo>
                <a:lnTo>
                  <a:pt x="1941829" y="57912"/>
                </a:lnTo>
                <a:close/>
              </a:path>
              <a:path w="3476625" h="173989">
                <a:moveTo>
                  <a:pt x="1826005" y="57912"/>
                </a:moveTo>
                <a:lnTo>
                  <a:pt x="1768094" y="57912"/>
                </a:lnTo>
                <a:lnTo>
                  <a:pt x="1768094" y="115824"/>
                </a:lnTo>
                <a:lnTo>
                  <a:pt x="1826005" y="115824"/>
                </a:lnTo>
                <a:lnTo>
                  <a:pt x="1826005" y="57912"/>
                </a:lnTo>
                <a:close/>
              </a:path>
              <a:path w="3476625" h="173989">
                <a:moveTo>
                  <a:pt x="1710181" y="57912"/>
                </a:moveTo>
                <a:lnTo>
                  <a:pt x="1652270" y="57912"/>
                </a:lnTo>
                <a:lnTo>
                  <a:pt x="1652270" y="115824"/>
                </a:lnTo>
                <a:lnTo>
                  <a:pt x="1710181" y="115824"/>
                </a:lnTo>
                <a:lnTo>
                  <a:pt x="1710181" y="57912"/>
                </a:lnTo>
                <a:close/>
              </a:path>
              <a:path w="3476625" h="173989">
                <a:moveTo>
                  <a:pt x="1594357" y="57912"/>
                </a:moveTo>
                <a:lnTo>
                  <a:pt x="1536445" y="57912"/>
                </a:lnTo>
                <a:lnTo>
                  <a:pt x="1536445" y="115824"/>
                </a:lnTo>
                <a:lnTo>
                  <a:pt x="1594357" y="115824"/>
                </a:lnTo>
                <a:lnTo>
                  <a:pt x="1594357" y="57912"/>
                </a:lnTo>
                <a:close/>
              </a:path>
              <a:path w="3476625" h="173989">
                <a:moveTo>
                  <a:pt x="1478533" y="57912"/>
                </a:moveTo>
                <a:lnTo>
                  <a:pt x="1420622" y="57912"/>
                </a:lnTo>
                <a:lnTo>
                  <a:pt x="1420622" y="115824"/>
                </a:lnTo>
                <a:lnTo>
                  <a:pt x="1478533" y="115824"/>
                </a:lnTo>
                <a:lnTo>
                  <a:pt x="1478533" y="57912"/>
                </a:lnTo>
                <a:close/>
              </a:path>
              <a:path w="3476625" h="173989">
                <a:moveTo>
                  <a:pt x="1362710" y="57912"/>
                </a:moveTo>
                <a:lnTo>
                  <a:pt x="1304798" y="57912"/>
                </a:lnTo>
                <a:lnTo>
                  <a:pt x="1304798" y="115824"/>
                </a:lnTo>
                <a:lnTo>
                  <a:pt x="1362710" y="115824"/>
                </a:lnTo>
                <a:lnTo>
                  <a:pt x="1362710" y="57912"/>
                </a:lnTo>
                <a:close/>
              </a:path>
              <a:path w="3476625" h="173989">
                <a:moveTo>
                  <a:pt x="1246886" y="57912"/>
                </a:moveTo>
                <a:lnTo>
                  <a:pt x="1188974" y="57912"/>
                </a:lnTo>
                <a:lnTo>
                  <a:pt x="1188974" y="115824"/>
                </a:lnTo>
                <a:lnTo>
                  <a:pt x="1246886" y="115824"/>
                </a:lnTo>
                <a:lnTo>
                  <a:pt x="1246886" y="57912"/>
                </a:lnTo>
                <a:close/>
              </a:path>
              <a:path w="3476625" h="173989">
                <a:moveTo>
                  <a:pt x="1131062" y="57912"/>
                </a:moveTo>
                <a:lnTo>
                  <a:pt x="1073150" y="57912"/>
                </a:lnTo>
                <a:lnTo>
                  <a:pt x="1073150" y="115824"/>
                </a:lnTo>
                <a:lnTo>
                  <a:pt x="1131062" y="115824"/>
                </a:lnTo>
                <a:lnTo>
                  <a:pt x="1131062" y="57912"/>
                </a:lnTo>
                <a:close/>
              </a:path>
              <a:path w="3476625" h="173989">
                <a:moveTo>
                  <a:pt x="1015238" y="57912"/>
                </a:moveTo>
                <a:lnTo>
                  <a:pt x="957326" y="57912"/>
                </a:lnTo>
                <a:lnTo>
                  <a:pt x="957326" y="115824"/>
                </a:lnTo>
                <a:lnTo>
                  <a:pt x="1015238" y="115824"/>
                </a:lnTo>
                <a:lnTo>
                  <a:pt x="1015238" y="57912"/>
                </a:lnTo>
                <a:close/>
              </a:path>
              <a:path w="3476625" h="173989">
                <a:moveTo>
                  <a:pt x="899413" y="57912"/>
                </a:moveTo>
                <a:lnTo>
                  <a:pt x="841501" y="57912"/>
                </a:lnTo>
                <a:lnTo>
                  <a:pt x="841501" y="115824"/>
                </a:lnTo>
                <a:lnTo>
                  <a:pt x="899413" y="115824"/>
                </a:lnTo>
                <a:lnTo>
                  <a:pt x="899413" y="57912"/>
                </a:lnTo>
                <a:close/>
              </a:path>
              <a:path w="3476625" h="173989">
                <a:moveTo>
                  <a:pt x="783589" y="57912"/>
                </a:moveTo>
                <a:lnTo>
                  <a:pt x="725677" y="57912"/>
                </a:lnTo>
                <a:lnTo>
                  <a:pt x="725677" y="115824"/>
                </a:lnTo>
                <a:lnTo>
                  <a:pt x="783589" y="115824"/>
                </a:lnTo>
                <a:lnTo>
                  <a:pt x="783589" y="57912"/>
                </a:lnTo>
                <a:close/>
              </a:path>
              <a:path w="3476625" h="173989">
                <a:moveTo>
                  <a:pt x="667765" y="57912"/>
                </a:moveTo>
                <a:lnTo>
                  <a:pt x="609853" y="57912"/>
                </a:lnTo>
                <a:lnTo>
                  <a:pt x="609853" y="115824"/>
                </a:lnTo>
                <a:lnTo>
                  <a:pt x="667765" y="115824"/>
                </a:lnTo>
                <a:lnTo>
                  <a:pt x="667765" y="57912"/>
                </a:lnTo>
                <a:close/>
              </a:path>
              <a:path w="3476625" h="173989">
                <a:moveTo>
                  <a:pt x="551941" y="57912"/>
                </a:moveTo>
                <a:lnTo>
                  <a:pt x="494029" y="57912"/>
                </a:lnTo>
                <a:lnTo>
                  <a:pt x="494029" y="115824"/>
                </a:lnTo>
                <a:lnTo>
                  <a:pt x="551941" y="115824"/>
                </a:lnTo>
                <a:lnTo>
                  <a:pt x="551941" y="57912"/>
                </a:lnTo>
                <a:close/>
              </a:path>
              <a:path w="3476625" h="173989">
                <a:moveTo>
                  <a:pt x="436117" y="57912"/>
                </a:moveTo>
                <a:lnTo>
                  <a:pt x="378205" y="57912"/>
                </a:lnTo>
                <a:lnTo>
                  <a:pt x="378205" y="115824"/>
                </a:lnTo>
                <a:lnTo>
                  <a:pt x="436117" y="115824"/>
                </a:lnTo>
                <a:lnTo>
                  <a:pt x="436117" y="57912"/>
                </a:lnTo>
                <a:close/>
              </a:path>
              <a:path w="3476625" h="173989">
                <a:moveTo>
                  <a:pt x="320293" y="57912"/>
                </a:moveTo>
                <a:lnTo>
                  <a:pt x="262381" y="57912"/>
                </a:lnTo>
                <a:lnTo>
                  <a:pt x="262381" y="115824"/>
                </a:lnTo>
                <a:lnTo>
                  <a:pt x="320293" y="115824"/>
                </a:lnTo>
                <a:lnTo>
                  <a:pt x="320293" y="57912"/>
                </a:lnTo>
                <a:close/>
              </a:path>
              <a:path w="3476625" h="173989">
                <a:moveTo>
                  <a:pt x="173736" y="0"/>
                </a:moveTo>
                <a:lnTo>
                  <a:pt x="0" y="86868"/>
                </a:lnTo>
                <a:lnTo>
                  <a:pt x="173736" y="173736"/>
                </a:lnTo>
                <a:lnTo>
                  <a:pt x="173736" y="115824"/>
                </a:lnTo>
                <a:lnTo>
                  <a:pt x="146557" y="115824"/>
                </a:lnTo>
                <a:lnTo>
                  <a:pt x="146557" y="57912"/>
                </a:lnTo>
                <a:lnTo>
                  <a:pt x="173736" y="57912"/>
                </a:lnTo>
                <a:lnTo>
                  <a:pt x="173736" y="0"/>
                </a:lnTo>
                <a:close/>
              </a:path>
              <a:path w="3476625" h="173989">
                <a:moveTo>
                  <a:pt x="173736" y="57912"/>
                </a:moveTo>
                <a:lnTo>
                  <a:pt x="146557" y="57912"/>
                </a:lnTo>
                <a:lnTo>
                  <a:pt x="146557" y="115824"/>
                </a:lnTo>
                <a:lnTo>
                  <a:pt x="173736" y="115824"/>
                </a:lnTo>
                <a:lnTo>
                  <a:pt x="173736" y="57912"/>
                </a:lnTo>
                <a:close/>
              </a:path>
              <a:path w="3476625" h="173989">
                <a:moveTo>
                  <a:pt x="204469" y="57912"/>
                </a:moveTo>
                <a:lnTo>
                  <a:pt x="173736" y="57912"/>
                </a:lnTo>
                <a:lnTo>
                  <a:pt x="173736" y="115824"/>
                </a:lnTo>
                <a:lnTo>
                  <a:pt x="204469" y="115824"/>
                </a:lnTo>
                <a:lnTo>
                  <a:pt x="204469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4952084" y="3361547"/>
            <a:ext cx="1160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similarity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70763" y="3912489"/>
            <a:ext cx="22536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1" u="heavy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+mn-ea"/>
                <a:cs typeface="Calibri"/>
              </a:rPr>
              <a:t>Quick</a:t>
            </a:r>
            <a:r>
              <a:rPr kumimoji="0" sz="2800" b="1" i="1" u="heavy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+mn-ea"/>
                <a:cs typeface="Calibri"/>
              </a:rPr>
              <a:t> </a:t>
            </a:r>
            <a:r>
              <a:rPr kumimoji="0" sz="2800" b="1" i="1" u="heavy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+mn-ea"/>
                <a:cs typeface="Calibri"/>
              </a:rPr>
              <a:t>Thought 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680965" y="2218944"/>
            <a:ext cx="699770" cy="114300"/>
          </a:xfrm>
          <a:custGeom>
            <a:avLst/>
            <a:gdLst/>
            <a:ahLst/>
            <a:cxnLst/>
            <a:rect l="l" t="t" r="r" b="b"/>
            <a:pathLst>
              <a:path w="699770" h="114300">
                <a:moveTo>
                  <a:pt x="584962" y="0"/>
                </a:moveTo>
                <a:lnTo>
                  <a:pt x="584962" y="114300"/>
                </a:lnTo>
                <a:lnTo>
                  <a:pt x="661162" y="76200"/>
                </a:lnTo>
                <a:lnTo>
                  <a:pt x="604012" y="76200"/>
                </a:lnTo>
                <a:lnTo>
                  <a:pt x="604012" y="38100"/>
                </a:lnTo>
                <a:lnTo>
                  <a:pt x="661162" y="38100"/>
                </a:lnTo>
                <a:lnTo>
                  <a:pt x="584962" y="0"/>
                </a:lnTo>
                <a:close/>
              </a:path>
              <a:path w="699770" h="114300">
                <a:moveTo>
                  <a:pt x="58496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84962" y="76200"/>
                </a:lnTo>
                <a:lnTo>
                  <a:pt x="584962" y="38100"/>
                </a:lnTo>
                <a:close/>
              </a:path>
              <a:path w="699770" h="114300">
                <a:moveTo>
                  <a:pt x="661162" y="38100"/>
                </a:moveTo>
                <a:lnTo>
                  <a:pt x="604012" y="38100"/>
                </a:lnTo>
                <a:lnTo>
                  <a:pt x="604012" y="76200"/>
                </a:lnTo>
                <a:lnTo>
                  <a:pt x="661162" y="76200"/>
                </a:lnTo>
                <a:lnTo>
                  <a:pt x="699262" y="57150"/>
                </a:lnTo>
                <a:lnTo>
                  <a:pt x="661162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718809" y="2211323"/>
            <a:ext cx="699770" cy="114300"/>
          </a:xfrm>
          <a:custGeom>
            <a:avLst/>
            <a:gdLst/>
            <a:ahLst/>
            <a:cxnLst/>
            <a:rect l="l" t="t" r="r" b="b"/>
            <a:pathLst>
              <a:path w="699770" h="114300">
                <a:moveTo>
                  <a:pt x="584962" y="0"/>
                </a:moveTo>
                <a:lnTo>
                  <a:pt x="584962" y="114300"/>
                </a:lnTo>
                <a:lnTo>
                  <a:pt x="661162" y="76200"/>
                </a:lnTo>
                <a:lnTo>
                  <a:pt x="604012" y="76200"/>
                </a:lnTo>
                <a:lnTo>
                  <a:pt x="604012" y="38100"/>
                </a:lnTo>
                <a:lnTo>
                  <a:pt x="661162" y="38100"/>
                </a:lnTo>
                <a:lnTo>
                  <a:pt x="584962" y="0"/>
                </a:lnTo>
                <a:close/>
              </a:path>
              <a:path w="699770" h="114300">
                <a:moveTo>
                  <a:pt x="58496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584962" y="76200"/>
                </a:lnTo>
                <a:lnTo>
                  <a:pt x="584962" y="38100"/>
                </a:lnTo>
                <a:close/>
              </a:path>
              <a:path w="699770" h="114300">
                <a:moveTo>
                  <a:pt x="661162" y="38100"/>
                </a:moveTo>
                <a:lnTo>
                  <a:pt x="604012" y="38100"/>
                </a:lnTo>
                <a:lnTo>
                  <a:pt x="604012" y="76200"/>
                </a:lnTo>
                <a:lnTo>
                  <a:pt x="661162" y="76200"/>
                </a:lnTo>
                <a:lnTo>
                  <a:pt x="699262" y="57150"/>
                </a:lnTo>
                <a:lnTo>
                  <a:pt x="661162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82320" y="2205989"/>
            <a:ext cx="1950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1" u="heavy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+mn-ea"/>
                <a:cs typeface="Calibri"/>
              </a:rPr>
              <a:t>Skip</a:t>
            </a:r>
            <a:r>
              <a:rPr kumimoji="0" sz="2800" b="1" i="1" u="heavy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+mn-ea"/>
                <a:cs typeface="Calibri"/>
              </a:rPr>
              <a:t> </a:t>
            </a:r>
            <a:r>
              <a:rPr kumimoji="0" sz="2800" b="1" i="1" u="heavy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+mn-ea"/>
                <a:cs typeface="Calibri"/>
              </a:rPr>
              <a:t>Thought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title"/>
          </p:nvPr>
        </p:nvSpPr>
        <p:spPr>
          <a:xfrm>
            <a:off x="6601206" y="502759"/>
            <a:ext cx="2198370" cy="843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30175">
              <a:lnSpc>
                <a:spcPct val="111800"/>
              </a:lnSpc>
              <a:spcBef>
                <a:spcPts val="95"/>
              </a:spcBef>
              <a:tabLst>
                <a:tab pos="654050" algn="l"/>
                <a:tab pos="1259205" algn="l"/>
                <a:tab pos="1863725" algn="l"/>
              </a:tabLst>
            </a:pPr>
            <a:r>
              <a:rPr sz="2400" b="0" spc="-10" dirty="0">
                <a:latin typeface="Calibri"/>
                <a:cs typeface="Calibri"/>
              </a:rPr>
              <a:t>Next Sentence  </a:t>
            </a:r>
            <a:r>
              <a:rPr sz="2400" b="0" spc="-5" dirty="0">
                <a:latin typeface="Calibri"/>
                <a:cs typeface="Calibri"/>
              </a:rPr>
              <a:t>w</a:t>
            </a:r>
            <a:r>
              <a:rPr sz="2400" b="0" spc="-7" baseline="-20833" dirty="0">
                <a:latin typeface="Calibri"/>
                <a:cs typeface="Calibri"/>
              </a:rPr>
              <a:t>4</a:t>
            </a:r>
            <a:r>
              <a:rPr sz="2400" b="0" baseline="-20833" dirty="0">
                <a:latin typeface="Calibri"/>
                <a:cs typeface="Calibri"/>
              </a:rPr>
              <a:t>	</a:t>
            </a:r>
            <a:r>
              <a:rPr sz="2400" b="0" spc="-5" dirty="0">
                <a:latin typeface="Calibri"/>
                <a:cs typeface="Calibri"/>
              </a:rPr>
              <a:t>w</a:t>
            </a:r>
            <a:r>
              <a:rPr sz="2400" b="0" spc="-7" baseline="-20833" dirty="0">
                <a:latin typeface="Calibri"/>
                <a:cs typeface="Calibri"/>
              </a:rPr>
              <a:t>5</a:t>
            </a:r>
            <a:r>
              <a:rPr sz="2400" b="0" baseline="-20833" dirty="0">
                <a:latin typeface="Calibri"/>
                <a:cs typeface="Calibri"/>
              </a:rPr>
              <a:t>	</a:t>
            </a:r>
            <a:r>
              <a:rPr sz="2400" b="0" spc="-5" dirty="0">
                <a:latin typeface="Calibri"/>
                <a:cs typeface="Calibri"/>
              </a:rPr>
              <a:t>w</a:t>
            </a:r>
            <a:r>
              <a:rPr sz="2400" b="0" spc="-7" baseline="-20833" dirty="0">
                <a:latin typeface="Calibri"/>
                <a:cs typeface="Calibri"/>
              </a:rPr>
              <a:t>6</a:t>
            </a:r>
            <a:r>
              <a:rPr sz="2400" b="0" baseline="-20833" dirty="0">
                <a:latin typeface="Calibri"/>
                <a:cs typeface="Calibri"/>
              </a:rPr>
              <a:t>	</a:t>
            </a:r>
            <a:r>
              <a:rPr sz="2400" b="0" spc="-5" dirty="0">
                <a:latin typeface="Calibri"/>
                <a:cs typeface="Calibri"/>
              </a:rPr>
              <a:t>w</a:t>
            </a:r>
            <a:r>
              <a:rPr sz="2400" b="0" spc="-7" baseline="-20833" dirty="0">
                <a:latin typeface="Calibri"/>
                <a:cs typeface="Calibri"/>
              </a:rPr>
              <a:t>7</a:t>
            </a:r>
            <a:endParaRPr sz="2400" baseline="-20833"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543139" y="3794871"/>
            <a:ext cx="196596" cy="6156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543139" y="3794871"/>
            <a:ext cx="196850" cy="615950"/>
          </a:xfrm>
          <a:custGeom>
            <a:avLst/>
            <a:gdLst/>
            <a:ahLst/>
            <a:cxnLst/>
            <a:rect l="l" t="t" r="r" b="b"/>
            <a:pathLst>
              <a:path w="196850" h="615950">
                <a:moveTo>
                  <a:pt x="0" y="615695"/>
                </a:moveTo>
                <a:lnTo>
                  <a:pt x="196596" y="615695"/>
                </a:lnTo>
                <a:lnTo>
                  <a:pt x="196596" y="0"/>
                </a:lnTo>
                <a:lnTo>
                  <a:pt x="0" y="0"/>
                </a:lnTo>
                <a:lnTo>
                  <a:pt x="0" y="6156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417564" y="4812791"/>
            <a:ext cx="2435352" cy="10728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417564" y="4812791"/>
            <a:ext cx="2435860" cy="1073150"/>
          </a:xfrm>
          <a:custGeom>
            <a:avLst/>
            <a:gdLst/>
            <a:ahLst/>
            <a:cxnLst/>
            <a:rect l="l" t="t" r="r" b="b"/>
            <a:pathLst>
              <a:path w="2435859" h="1073150">
                <a:moveTo>
                  <a:pt x="0" y="178815"/>
                </a:moveTo>
                <a:lnTo>
                  <a:pt x="6384" y="131262"/>
                </a:lnTo>
                <a:lnTo>
                  <a:pt x="24402" y="88542"/>
                </a:lnTo>
                <a:lnTo>
                  <a:pt x="52355" y="52355"/>
                </a:lnTo>
                <a:lnTo>
                  <a:pt x="88542" y="24402"/>
                </a:lnTo>
                <a:lnTo>
                  <a:pt x="131262" y="6384"/>
                </a:lnTo>
                <a:lnTo>
                  <a:pt x="178815" y="0"/>
                </a:lnTo>
                <a:lnTo>
                  <a:pt x="2256536" y="0"/>
                </a:lnTo>
                <a:lnTo>
                  <a:pt x="2304089" y="6384"/>
                </a:lnTo>
                <a:lnTo>
                  <a:pt x="2346809" y="24402"/>
                </a:lnTo>
                <a:lnTo>
                  <a:pt x="2382996" y="52355"/>
                </a:lnTo>
                <a:lnTo>
                  <a:pt x="2410949" y="88542"/>
                </a:lnTo>
                <a:lnTo>
                  <a:pt x="2428967" y="131262"/>
                </a:lnTo>
                <a:lnTo>
                  <a:pt x="2435352" y="178815"/>
                </a:lnTo>
                <a:lnTo>
                  <a:pt x="2435352" y="894079"/>
                </a:lnTo>
                <a:lnTo>
                  <a:pt x="2428967" y="941615"/>
                </a:lnTo>
                <a:lnTo>
                  <a:pt x="2410949" y="984330"/>
                </a:lnTo>
                <a:lnTo>
                  <a:pt x="2382996" y="1020521"/>
                </a:lnTo>
                <a:lnTo>
                  <a:pt x="2346809" y="1048481"/>
                </a:lnTo>
                <a:lnTo>
                  <a:pt x="2304089" y="1066508"/>
                </a:lnTo>
                <a:lnTo>
                  <a:pt x="2256536" y="1072895"/>
                </a:lnTo>
                <a:lnTo>
                  <a:pt x="178815" y="1072895"/>
                </a:lnTo>
                <a:lnTo>
                  <a:pt x="131262" y="1066508"/>
                </a:lnTo>
                <a:lnTo>
                  <a:pt x="88542" y="1048481"/>
                </a:lnTo>
                <a:lnTo>
                  <a:pt x="52355" y="1020521"/>
                </a:lnTo>
                <a:lnTo>
                  <a:pt x="24402" y="984330"/>
                </a:lnTo>
                <a:lnTo>
                  <a:pt x="6384" y="941615"/>
                </a:lnTo>
                <a:lnTo>
                  <a:pt x="0" y="894079"/>
                </a:lnTo>
                <a:lnTo>
                  <a:pt x="0" y="178815"/>
                </a:lnTo>
                <a:close/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031481" y="5101590"/>
            <a:ext cx="120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oder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650713" y="3982781"/>
            <a:ext cx="21882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-15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Consecutive?</a:t>
            </a:r>
            <a:r>
              <a:rPr kumimoji="0" sz="3600" b="0" i="0" u="none" strike="noStrike" kern="1200" cap="none" spc="562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Yes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290CCF3-5CD3-4F23-87E4-D7A4104A3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BERT variants</a:t>
            </a:r>
            <a:endParaRPr lang="zh-CN" altLang="en-US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B83E22B-5F87-4609-80A1-36B353F31D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7C50EBE-89DF-47CB-9B46-6DDD24B146B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162800" y="6597650"/>
            <a:ext cx="1981200" cy="195263"/>
          </a:xfrm>
        </p:spPr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107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456192"/>
      </p:ext>
    </p:extLst>
  </p:cSld>
  <p:clrMapOvr>
    <a:masterClrMapping/>
  </p:clrMapOvr>
  <p:transition spd="slow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Times New Roman"/>
              </a:rPr>
              <a:t>ALBERT</a:t>
            </a:r>
            <a:endParaRPr lang="en-US" dirty="0">
              <a:sym typeface="Times New Roman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C5C6AED-03D1-48C4-815F-D252B4F4B3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Times New Roman"/>
              </a:rPr>
              <a:t>BERT</a:t>
            </a:r>
            <a:endParaRPr lang="zh-CN" altLang="en-US" dirty="0"/>
          </a:p>
        </p:txBody>
      </p:sp>
      <p:pic>
        <p:nvPicPr>
          <p:cNvPr id="471" name="Google Shape;47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26" y="1224949"/>
            <a:ext cx="6203924" cy="462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imes New Roman"/>
              </a:rPr>
              <a:t>ALBERT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53173B2-3934-4C44-951F-69B766FDF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02" name="Google Shape;50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538" y="1194275"/>
            <a:ext cx="4496375" cy="4605927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79"/>
          <p:cNvSpPr/>
          <p:nvPr/>
        </p:nvSpPr>
        <p:spPr>
          <a:xfrm>
            <a:off x="7077325" y="4379875"/>
            <a:ext cx="1644600" cy="970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/>
          </a:p>
        </p:txBody>
      </p:sp>
      <p:sp>
        <p:nvSpPr>
          <p:cNvPr id="504" name="Google Shape;504;p79"/>
          <p:cNvSpPr txBox="1"/>
          <p:nvPr/>
        </p:nvSpPr>
        <p:spPr>
          <a:xfrm>
            <a:off x="409225" y="2109026"/>
            <a:ext cx="3410400" cy="21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1.Factorize Embedding Matrix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Original BERT: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30000 x 768 = 23.04M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ALBERT: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30000 x128 =  3.8M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128 x 768 = 0.098M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Total: 3.898M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5" name="Google Shape;505;p79"/>
          <p:cNvSpPr txBox="1"/>
          <p:nvPr/>
        </p:nvSpPr>
        <p:spPr>
          <a:xfrm>
            <a:off x="674025" y="4395926"/>
            <a:ext cx="3410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Parameters !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800" y="4873752"/>
            <a:ext cx="461772" cy="606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95755" y="5878067"/>
            <a:ext cx="464819" cy="664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111" y="551307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712"/>
                </a:lnTo>
                <a:lnTo>
                  <a:pt x="51815" y="312712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5755" y="5878067"/>
            <a:ext cx="464820" cy="664845"/>
          </a:xfrm>
          <a:prstGeom prst="rect">
            <a:avLst/>
          </a:prstGeom>
          <a:ln w="6095">
            <a:solidFill>
              <a:srgbClr val="4471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3980" marR="0" lvl="0" indent="0" algn="l" defTabSz="914400" rtl="0" eaLnBrk="1" fontAlgn="auto" latinLnBrk="0" hangingPunct="1">
              <a:lnSpc>
                <a:spcPts val="27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89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42132" y="4873752"/>
            <a:ext cx="464820" cy="606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40608" y="5865876"/>
            <a:ext cx="464820" cy="6766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35679" y="551307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40608" y="5865876"/>
            <a:ext cx="464820" cy="67691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8382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73267" y="5881115"/>
            <a:ext cx="464820" cy="6766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82055" y="5528309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74791" y="4888991"/>
            <a:ext cx="464820" cy="6050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73267" y="5881115"/>
            <a:ext cx="464820" cy="67691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16595" y="5897879"/>
            <a:ext cx="464820" cy="6766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31480" y="55450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825740" y="4905755"/>
            <a:ext cx="464820" cy="605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16595" y="5897879"/>
            <a:ext cx="464820" cy="67691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8382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Self-attention</a:t>
            </a:r>
            <a:endParaRPr lang="en-US" dirty="0"/>
          </a:p>
        </p:txBody>
      </p:sp>
      <p:sp>
        <p:nvSpPr>
          <p:cNvPr id="45" name="内容占位符 44">
            <a:extLst>
              <a:ext uri="{FF2B5EF4-FFF2-40B4-BE49-F238E27FC236}">
                <a16:creationId xmlns:a16="http://schemas.microsoft.com/office/drawing/2014/main" id="{48858DCF-DCB4-44AF-A30B-5D4FE9866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9" name="object 19"/>
          <p:cNvSpPr txBox="1"/>
          <p:nvPr/>
        </p:nvSpPr>
        <p:spPr>
          <a:xfrm>
            <a:off x="7825740" y="4905755"/>
            <a:ext cx="46482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0330" marR="0" lvl="0" indent="0" algn="l" defTabSz="914400" rtl="0" eaLnBrk="1" fontAlgn="auto" latinLnBrk="0" hangingPunct="1">
              <a:lnSpc>
                <a:spcPts val="26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74791" y="4888991"/>
            <a:ext cx="46482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2870" marR="0" lvl="0" indent="0" algn="l" defTabSz="914400" rtl="0" eaLnBrk="1" fontAlgn="auto" latinLnBrk="0" hangingPunct="1">
              <a:lnSpc>
                <a:spcPts val="2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42132" y="4873752"/>
            <a:ext cx="464820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3189" marR="0" lvl="0" indent="0" algn="l" defTabSz="914400" rtl="0" eaLnBrk="1" fontAlgn="auto" latinLnBrk="0" hangingPunct="1">
              <a:lnSpc>
                <a:spcPts val="28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66800" y="4873752"/>
            <a:ext cx="462280" cy="607060"/>
          </a:xfrm>
          <a:prstGeom prst="rect">
            <a:avLst/>
          </a:prstGeom>
          <a:ln w="6095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algn="l" defTabSz="914400" rtl="0" eaLnBrk="1" fontAlgn="auto" latinLnBrk="0" hangingPunct="1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3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71372" y="1240536"/>
            <a:ext cx="461772" cy="6065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71372" y="1240536"/>
            <a:ext cx="462280" cy="607060"/>
          </a:xfrm>
          <a:prstGeom prst="rect">
            <a:avLst/>
          </a:prstGeom>
          <a:ln w="6095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541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4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323844" y="1240536"/>
            <a:ext cx="461772" cy="6065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23844" y="1240536"/>
            <a:ext cx="462280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2235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8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576315" y="1240536"/>
            <a:ext cx="461772" cy="6065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576315" y="1240536"/>
            <a:ext cx="462280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287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8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824216" y="1240536"/>
            <a:ext cx="461772" cy="6065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824216" y="1240536"/>
            <a:ext cx="462280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3505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8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210055" y="4221479"/>
            <a:ext cx="173990" cy="667385"/>
          </a:xfrm>
          <a:custGeom>
            <a:avLst/>
            <a:gdLst/>
            <a:ahLst/>
            <a:cxnLst/>
            <a:rect l="l" t="t" r="r" b="b"/>
            <a:pathLst>
              <a:path w="173990" h="667385">
                <a:moveTo>
                  <a:pt x="115824" y="144780"/>
                </a:moveTo>
                <a:lnTo>
                  <a:pt x="57912" y="144780"/>
                </a:lnTo>
                <a:lnTo>
                  <a:pt x="57912" y="667004"/>
                </a:lnTo>
                <a:lnTo>
                  <a:pt x="115824" y="667004"/>
                </a:lnTo>
                <a:lnTo>
                  <a:pt x="115824" y="144780"/>
                </a:lnTo>
                <a:close/>
              </a:path>
              <a:path w="173990" h="667385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7" y="144780"/>
                </a:lnTo>
                <a:lnTo>
                  <a:pt x="86868" y="0"/>
                </a:lnTo>
                <a:close/>
              </a:path>
              <a:path w="173990" h="667385">
                <a:moveTo>
                  <a:pt x="159257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5" y="173736"/>
                </a:lnTo>
                <a:lnTo>
                  <a:pt x="159257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486911" y="4206240"/>
            <a:ext cx="173990" cy="667385"/>
          </a:xfrm>
          <a:custGeom>
            <a:avLst/>
            <a:gdLst/>
            <a:ahLst/>
            <a:cxnLst/>
            <a:rect l="l" t="t" r="r" b="b"/>
            <a:pathLst>
              <a:path w="173989" h="667385">
                <a:moveTo>
                  <a:pt x="115824" y="144780"/>
                </a:moveTo>
                <a:lnTo>
                  <a:pt x="57912" y="144780"/>
                </a:lnTo>
                <a:lnTo>
                  <a:pt x="57912" y="667004"/>
                </a:lnTo>
                <a:lnTo>
                  <a:pt x="115824" y="667004"/>
                </a:lnTo>
                <a:lnTo>
                  <a:pt x="115824" y="144780"/>
                </a:lnTo>
                <a:close/>
              </a:path>
              <a:path w="173989" h="667385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7" y="0"/>
                </a:lnTo>
                <a:close/>
              </a:path>
              <a:path w="173989" h="667385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733288" y="4206240"/>
            <a:ext cx="173990" cy="667385"/>
          </a:xfrm>
          <a:custGeom>
            <a:avLst/>
            <a:gdLst/>
            <a:ahLst/>
            <a:cxnLst/>
            <a:rect l="l" t="t" r="r" b="b"/>
            <a:pathLst>
              <a:path w="173989" h="667385">
                <a:moveTo>
                  <a:pt x="115824" y="144780"/>
                </a:moveTo>
                <a:lnTo>
                  <a:pt x="57912" y="144780"/>
                </a:lnTo>
                <a:lnTo>
                  <a:pt x="57912" y="667004"/>
                </a:lnTo>
                <a:lnTo>
                  <a:pt x="115824" y="667004"/>
                </a:lnTo>
                <a:lnTo>
                  <a:pt x="115824" y="144780"/>
                </a:lnTo>
                <a:close/>
              </a:path>
              <a:path w="173989" h="667385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7" y="0"/>
                </a:lnTo>
                <a:close/>
              </a:path>
              <a:path w="173989" h="667385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982711" y="4221479"/>
            <a:ext cx="173990" cy="667385"/>
          </a:xfrm>
          <a:custGeom>
            <a:avLst/>
            <a:gdLst/>
            <a:ahLst/>
            <a:cxnLst/>
            <a:rect l="l" t="t" r="r" b="b"/>
            <a:pathLst>
              <a:path w="173990" h="667385">
                <a:moveTo>
                  <a:pt x="115824" y="144780"/>
                </a:moveTo>
                <a:lnTo>
                  <a:pt x="57912" y="144780"/>
                </a:lnTo>
                <a:lnTo>
                  <a:pt x="57912" y="667004"/>
                </a:lnTo>
                <a:lnTo>
                  <a:pt x="115824" y="667004"/>
                </a:lnTo>
                <a:lnTo>
                  <a:pt x="115824" y="144780"/>
                </a:lnTo>
                <a:close/>
              </a:path>
              <a:path w="173990" h="667385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90" h="667385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210055" y="1860804"/>
            <a:ext cx="173990" cy="667385"/>
          </a:xfrm>
          <a:custGeom>
            <a:avLst/>
            <a:gdLst/>
            <a:ahLst/>
            <a:cxnLst/>
            <a:rect l="l" t="t" r="r" b="b"/>
            <a:pathLst>
              <a:path w="173990" h="667385">
                <a:moveTo>
                  <a:pt x="115824" y="144780"/>
                </a:moveTo>
                <a:lnTo>
                  <a:pt x="57912" y="144780"/>
                </a:lnTo>
                <a:lnTo>
                  <a:pt x="57912" y="667004"/>
                </a:lnTo>
                <a:lnTo>
                  <a:pt x="115824" y="667004"/>
                </a:lnTo>
                <a:lnTo>
                  <a:pt x="115824" y="144780"/>
                </a:lnTo>
                <a:close/>
              </a:path>
              <a:path w="173990" h="667385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90" h="667385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5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486911" y="1847088"/>
            <a:ext cx="173990" cy="667385"/>
          </a:xfrm>
          <a:custGeom>
            <a:avLst/>
            <a:gdLst/>
            <a:ahLst/>
            <a:cxnLst/>
            <a:rect l="l" t="t" r="r" b="b"/>
            <a:pathLst>
              <a:path w="173989" h="667385">
                <a:moveTo>
                  <a:pt x="115824" y="144779"/>
                </a:moveTo>
                <a:lnTo>
                  <a:pt x="57912" y="144779"/>
                </a:lnTo>
                <a:lnTo>
                  <a:pt x="57912" y="667003"/>
                </a:lnTo>
                <a:lnTo>
                  <a:pt x="115824" y="667003"/>
                </a:lnTo>
                <a:lnTo>
                  <a:pt x="115824" y="144779"/>
                </a:lnTo>
                <a:close/>
              </a:path>
              <a:path w="173989" h="667385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7" y="0"/>
                </a:lnTo>
                <a:close/>
              </a:path>
              <a:path w="173989" h="667385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5733288" y="1847088"/>
            <a:ext cx="173990" cy="667385"/>
          </a:xfrm>
          <a:custGeom>
            <a:avLst/>
            <a:gdLst/>
            <a:ahLst/>
            <a:cxnLst/>
            <a:rect l="l" t="t" r="r" b="b"/>
            <a:pathLst>
              <a:path w="173989" h="667385">
                <a:moveTo>
                  <a:pt x="115824" y="144779"/>
                </a:moveTo>
                <a:lnTo>
                  <a:pt x="57912" y="144779"/>
                </a:lnTo>
                <a:lnTo>
                  <a:pt x="57912" y="667003"/>
                </a:lnTo>
                <a:lnTo>
                  <a:pt x="115824" y="667003"/>
                </a:lnTo>
                <a:lnTo>
                  <a:pt x="115824" y="144779"/>
                </a:lnTo>
                <a:close/>
              </a:path>
              <a:path w="173989" h="667385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79"/>
                </a:lnTo>
                <a:lnTo>
                  <a:pt x="159257" y="144779"/>
                </a:lnTo>
                <a:lnTo>
                  <a:pt x="86867" y="0"/>
                </a:lnTo>
                <a:close/>
              </a:path>
              <a:path w="173989" h="667385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982711" y="1860804"/>
            <a:ext cx="173990" cy="667385"/>
          </a:xfrm>
          <a:custGeom>
            <a:avLst/>
            <a:gdLst/>
            <a:ahLst/>
            <a:cxnLst/>
            <a:rect l="l" t="t" r="r" b="b"/>
            <a:pathLst>
              <a:path w="173990" h="667385">
                <a:moveTo>
                  <a:pt x="115824" y="144780"/>
                </a:moveTo>
                <a:lnTo>
                  <a:pt x="57912" y="144780"/>
                </a:lnTo>
                <a:lnTo>
                  <a:pt x="57912" y="667004"/>
                </a:lnTo>
                <a:lnTo>
                  <a:pt x="115824" y="667004"/>
                </a:lnTo>
                <a:lnTo>
                  <a:pt x="115824" y="144780"/>
                </a:lnTo>
                <a:close/>
              </a:path>
              <a:path w="173990" h="667385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90" h="667385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07313" y="2465070"/>
            <a:ext cx="8084819" cy="17419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07313" y="2465070"/>
            <a:ext cx="8084820" cy="1742439"/>
          </a:xfrm>
          <a:custGeom>
            <a:avLst/>
            <a:gdLst/>
            <a:ahLst/>
            <a:cxnLst/>
            <a:rect l="l" t="t" r="r" b="b"/>
            <a:pathLst>
              <a:path w="8084820" h="1742439">
                <a:moveTo>
                  <a:pt x="0" y="290321"/>
                </a:moveTo>
                <a:lnTo>
                  <a:pt x="3799" y="243215"/>
                </a:lnTo>
                <a:lnTo>
                  <a:pt x="14801" y="198534"/>
                </a:lnTo>
                <a:lnTo>
                  <a:pt x="32405" y="156875"/>
                </a:lnTo>
                <a:lnTo>
                  <a:pt x="56016" y="118835"/>
                </a:lnTo>
                <a:lnTo>
                  <a:pt x="85034" y="85010"/>
                </a:lnTo>
                <a:lnTo>
                  <a:pt x="118862" y="55997"/>
                </a:lnTo>
                <a:lnTo>
                  <a:pt x="156903" y="32393"/>
                </a:lnTo>
                <a:lnTo>
                  <a:pt x="198558" y="14794"/>
                </a:lnTo>
                <a:lnTo>
                  <a:pt x="243230" y="3798"/>
                </a:lnTo>
                <a:lnTo>
                  <a:pt x="290322" y="0"/>
                </a:lnTo>
                <a:lnTo>
                  <a:pt x="7794497" y="0"/>
                </a:lnTo>
                <a:lnTo>
                  <a:pt x="7841604" y="3798"/>
                </a:lnTo>
                <a:lnTo>
                  <a:pt x="7886285" y="14794"/>
                </a:lnTo>
                <a:lnTo>
                  <a:pt x="7927944" y="32393"/>
                </a:lnTo>
                <a:lnTo>
                  <a:pt x="7965984" y="55997"/>
                </a:lnTo>
                <a:lnTo>
                  <a:pt x="7999809" y="85010"/>
                </a:lnTo>
                <a:lnTo>
                  <a:pt x="8028822" y="118835"/>
                </a:lnTo>
                <a:lnTo>
                  <a:pt x="8052426" y="156875"/>
                </a:lnTo>
                <a:lnTo>
                  <a:pt x="8070025" y="198534"/>
                </a:lnTo>
                <a:lnTo>
                  <a:pt x="8081021" y="243215"/>
                </a:lnTo>
                <a:lnTo>
                  <a:pt x="8084819" y="290321"/>
                </a:lnTo>
                <a:lnTo>
                  <a:pt x="8084819" y="1451609"/>
                </a:lnTo>
                <a:lnTo>
                  <a:pt x="8081021" y="1498716"/>
                </a:lnTo>
                <a:lnTo>
                  <a:pt x="8070025" y="1543397"/>
                </a:lnTo>
                <a:lnTo>
                  <a:pt x="8052426" y="1585056"/>
                </a:lnTo>
                <a:lnTo>
                  <a:pt x="8028822" y="1623096"/>
                </a:lnTo>
                <a:lnTo>
                  <a:pt x="7999809" y="1656921"/>
                </a:lnTo>
                <a:lnTo>
                  <a:pt x="7965984" y="1685934"/>
                </a:lnTo>
                <a:lnTo>
                  <a:pt x="7927944" y="1709538"/>
                </a:lnTo>
                <a:lnTo>
                  <a:pt x="7886285" y="1727137"/>
                </a:lnTo>
                <a:lnTo>
                  <a:pt x="7841604" y="1738133"/>
                </a:lnTo>
                <a:lnTo>
                  <a:pt x="7794497" y="1741931"/>
                </a:lnTo>
                <a:lnTo>
                  <a:pt x="290322" y="1741931"/>
                </a:lnTo>
                <a:lnTo>
                  <a:pt x="243230" y="1738133"/>
                </a:lnTo>
                <a:lnTo>
                  <a:pt x="198558" y="1727137"/>
                </a:lnTo>
                <a:lnTo>
                  <a:pt x="156903" y="1709538"/>
                </a:lnTo>
                <a:lnTo>
                  <a:pt x="118862" y="1685934"/>
                </a:lnTo>
                <a:lnTo>
                  <a:pt x="85034" y="1656921"/>
                </a:lnTo>
                <a:lnTo>
                  <a:pt x="56016" y="1623096"/>
                </a:lnTo>
                <a:lnTo>
                  <a:pt x="32405" y="1585056"/>
                </a:lnTo>
                <a:lnTo>
                  <a:pt x="14801" y="1543397"/>
                </a:lnTo>
                <a:lnTo>
                  <a:pt x="3799" y="1498716"/>
                </a:lnTo>
                <a:lnTo>
                  <a:pt x="0" y="1451609"/>
                </a:lnTo>
                <a:lnTo>
                  <a:pt x="0" y="29032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211195" y="3087369"/>
            <a:ext cx="2879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Self-Attention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Layer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311397" y="384175"/>
            <a:ext cx="51936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2625" b="0" i="0" u="none" strike="noStrike" kern="1200" cap="none" spc="82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24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</a:t>
            </a:r>
            <a:r>
              <a:rPr kumimoji="0" sz="24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2625" b="0" i="0" u="none" strike="noStrike" kern="1200" cap="none" spc="104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0" sz="24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</a:t>
            </a:r>
            <a:r>
              <a:rPr kumimoji="0" sz="24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2625" b="0" i="0" u="none" strike="noStrike" kern="1200" cap="none" spc="104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r>
              <a:rPr kumimoji="0" sz="24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</a:t>
            </a:r>
            <a:r>
              <a:rPr kumimoji="0" sz="24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2625" b="0" i="0" u="none" strike="noStrike" kern="1200" cap="none" spc="82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can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be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parallelly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computed.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8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imes New Roman"/>
              </a:rPr>
              <a:t>ALBERT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E79A2FEE-C435-4F08-871A-3CFAD9348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1" name="Google Shape;51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538" y="1194275"/>
            <a:ext cx="4496375" cy="4605927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80"/>
          <p:cNvSpPr/>
          <p:nvPr/>
        </p:nvSpPr>
        <p:spPr>
          <a:xfrm>
            <a:off x="7165601" y="3039825"/>
            <a:ext cx="1083300" cy="449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/>
          </a:p>
        </p:txBody>
      </p:sp>
      <p:sp>
        <p:nvSpPr>
          <p:cNvPr id="513" name="Google Shape;513;p80"/>
          <p:cNvSpPr txBox="1"/>
          <p:nvPr/>
        </p:nvSpPr>
        <p:spPr>
          <a:xfrm>
            <a:off x="409225" y="2109025"/>
            <a:ext cx="341040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2.Shared Same Parameters across Layer 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1/ 12 BERT Parameters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ctr"/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4" name="Google Shape;514;p80"/>
          <p:cNvSpPr txBox="1"/>
          <p:nvPr/>
        </p:nvSpPr>
        <p:spPr>
          <a:xfrm>
            <a:off x="674025" y="4395926"/>
            <a:ext cx="3410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Parameters !!!</a:t>
            </a:r>
            <a:endParaRPr sz="24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imes New Roman"/>
              </a:rPr>
              <a:t>ALBERT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0EE3229-914D-4A16-93A6-84CAD6097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95" name="Google Shape;49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151" y="2547075"/>
            <a:ext cx="8149699" cy="1763851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78"/>
          <p:cNvSpPr/>
          <p:nvPr/>
        </p:nvSpPr>
        <p:spPr>
          <a:xfrm>
            <a:off x="2607851" y="2421975"/>
            <a:ext cx="1131300" cy="21906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/>
          </a:p>
        </p:txBody>
      </p:sp>
    </p:spTree>
  </p:cSld>
  <p:clrMapOvr>
    <a:masterClrMapping/>
  </p:clrMapOvr>
  <p:transition spd="slow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imes New Roman"/>
              </a:rPr>
              <a:t>Share Parameters Experiment(s)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20A82CB-FFD6-473A-803D-2F70E6B5E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20" name="Google Shape;52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8726" y="2093399"/>
            <a:ext cx="7346575" cy="16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imes New Roman"/>
              </a:rPr>
              <a:t>BERT: Pre-training Task</a:t>
            </a:r>
            <a:endParaRPr lang="en-US" dirty="0">
              <a:sym typeface="Times New Roman"/>
            </a:endParaRPr>
          </a:p>
        </p:txBody>
      </p:sp>
      <p:sp>
        <p:nvSpPr>
          <p:cNvPr id="477" name="Google Shape;477;p75"/>
          <p:cNvSpPr txBox="1">
            <a:spLocks noGrp="1"/>
          </p:cNvSpPr>
          <p:nvPr>
            <p:ph idx="1"/>
          </p:nvPr>
        </p:nvSpPr>
        <p:spPr>
          <a:xfrm>
            <a:off x="566738" y="931026"/>
            <a:ext cx="8253734" cy="552231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ym typeface="Times New Roman"/>
              </a:rPr>
              <a:t>Mask Language Model:</a:t>
            </a:r>
          </a:p>
          <a:p>
            <a:r>
              <a:rPr lang="en-US" dirty="0">
                <a:sym typeface="Times New Roman"/>
              </a:rPr>
              <a:t>Input:  [CLS]</a:t>
            </a:r>
            <a:r>
              <a:rPr lang="zh-CN" altLang="en-US" dirty="0">
                <a:sym typeface="Times New Roman"/>
              </a:rPr>
              <a:t>连续十一次捐献血</a:t>
            </a:r>
            <a:r>
              <a:rPr lang="en-US" altLang="zh-CN" dirty="0">
                <a:sym typeface="Times New Roman"/>
              </a:rPr>
              <a:t>[</a:t>
            </a:r>
            <a:r>
              <a:rPr lang="en-US" dirty="0">
                <a:sym typeface="Times New Roman"/>
              </a:rPr>
              <a:t>MASK]    [CLS]</a:t>
            </a:r>
            <a:r>
              <a:rPr lang="zh-CN" altLang="en-US" dirty="0">
                <a:sym typeface="Times New Roman"/>
              </a:rPr>
              <a:t>连续十一次捐献血浆</a:t>
            </a:r>
          </a:p>
          <a:p>
            <a:endParaRPr lang="en-US" dirty="0">
              <a:sym typeface="Times New Roman"/>
            </a:endParaRPr>
          </a:p>
          <a:p>
            <a:pPr marL="0" indent="0">
              <a:buNone/>
            </a:pPr>
            <a:r>
              <a:rPr lang="en-US" dirty="0">
                <a:sym typeface="Times New Roman"/>
              </a:rPr>
              <a:t>Next Sentence Prediction:</a:t>
            </a:r>
          </a:p>
          <a:p>
            <a:r>
              <a:rPr lang="en-US" dirty="0">
                <a:sym typeface="Times New Roman"/>
              </a:rPr>
              <a:t>Input: </a:t>
            </a:r>
            <a:r>
              <a:rPr lang="en" dirty="0">
                <a:sym typeface="Times New Roman"/>
              </a:rPr>
              <a:t>❌ [</a:t>
            </a:r>
            <a:r>
              <a:rPr lang="en-US" dirty="0">
                <a:sym typeface="Times New Roman"/>
              </a:rPr>
              <a:t>CLS]</a:t>
            </a:r>
            <a:r>
              <a:rPr lang="zh-CN" altLang="en-US" dirty="0"/>
              <a:t>感染后一度病重</a:t>
            </a:r>
            <a:r>
              <a:rPr lang="en-US" altLang="zh-CN" dirty="0">
                <a:sym typeface="Times New Roman"/>
              </a:rPr>
              <a:t>[</a:t>
            </a:r>
            <a:r>
              <a:rPr lang="en-US" dirty="0">
                <a:sym typeface="Times New Roman"/>
              </a:rPr>
              <a:t>SEP]</a:t>
            </a:r>
            <a:r>
              <a:rPr lang="zh-CN" altLang="en-US" dirty="0">
                <a:sym typeface="Times New Roman"/>
              </a:rPr>
              <a:t>连续十一次捐献血浆</a:t>
            </a:r>
          </a:p>
          <a:p>
            <a:r>
              <a:rPr lang="en-US" dirty="0">
                <a:sym typeface="Times New Roman"/>
              </a:rPr>
              <a:t>Input: ✔️ </a:t>
            </a:r>
            <a:r>
              <a:rPr lang="en" altLang="zh-CN" dirty="0">
                <a:sym typeface="Times New Roman"/>
              </a:rPr>
              <a:t>[</a:t>
            </a:r>
            <a:r>
              <a:rPr lang="en-US" altLang="zh-CN" dirty="0">
                <a:sym typeface="Times New Roman"/>
              </a:rPr>
              <a:t>CLS]</a:t>
            </a:r>
            <a:r>
              <a:rPr lang="zh-CN" altLang="en-US" dirty="0">
                <a:sym typeface="Times New Roman"/>
              </a:rPr>
              <a:t>新冠康复者百余天里 </a:t>
            </a:r>
            <a:r>
              <a:rPr lang="en-US" altLang="zh-CN" dirty="0">
                <a:sym typeface="Times New Roman"/>
              </a:rPr>
              <a:t>[SEP]</a:t>
            </a:r>
            <a:r>
              <a:rPr lang="zh-CN" altLang="en-US" dirty="0">
                <a:sym typeface="Times New Roman"/>
              </a:rPr>
              <a:t>连续十一次捐献血浆</a:t>
            </a:r>
          </a:p>
          <a:p>
            <a:endParaRPr lang="zh-CN" altLang="en-US" dirty="0">
              <a:sym typeface="Times New Roman"/>
            </a:endParaRPr>
          </a:p>
        </p:txBody>
      </p:sp>
    </p:spTree>
  </p:cSld>
  <p:clrMapOvr>
    <a:masterClrMapping/>
  </p:clrMapOvr>
  <p:transition spd="slow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Times New Roman"/>
              </a:rPr>
              <a:t>ALBERT: Pre-training Task</a:t>
            </a:r>
          </a:p>
        </p:txBody>
      </p:sp>
      <p:sp>
        <p:nvSpPr>
          <p:cNvPr id="526" name="Google Shape;526;p82"/>
          <p:cNvSpPr txBox="1">
            <a:spLocks noGrp="1"/>
          </p:cNvSpPr>
          <p:nvPr>
            <p:ph idx="1"/>
          </p:nvPr>
        </p:nvSpPr>
        <p:spPr>
          <a:xfrm>
            <a:off x="566738" y="931026"/>
            <a:ext cx="8253734" cy="552231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ym typeface="Times New Roman"/>
              </a:rPr>
              <a:t>Mask Language Model:</a:t>
            </a:r>
          </a:p>
          <a:p>
            <a:r>
              <a:rPr lang="en-US" altLang="zh-CN" dirty="0">
                <a:sym typeface="Times New Roman"/>
              </a:rPr>
              <a:t>Input:  [CLS]</a:t>
            </a:r>
            <a:r>
              <a:rPr lang="zh-CN" altLang="en-US" dirty="0">
                <a:sym typeface="Times New Roman"/>
              </a:rPr>
              <a:t>连续十一次捐献血</a:t>
            </a:r>
            <a:r>
              <a:rPr lang="en-US" altLang="zh-CN" dirty="0">
                <a:sym typeface="Times New Roman"/>
              </a:rPr>
              <a:t>[MASK]    [CLS]</a:t>
            </a:r>
            <a:r>
              <a:rPr lang="zh-CN" altLang="en-US" dirty="0">
                <a:sym typeface="Times New Roman"/>
              </a:rPr>
              <a:t>连续十一次捐献血浆</a:t>
            </a:r>
          </a:p>
          <a:p>
            <a:endParaRPr lang="en-US" altLang="zh-CN" dirty="0">
              <a:sym typeface="Times New Roman"/>
            </a:endParaRPr>
          </a:p>
          <a:p>
            <a:pPr marL="0" indent="0">
              <a:buNone/>
            </a:pPr>
            <a:r>
              <a:rPr lang="en-US" altLang="zh-CN" dirty="0">
                <a:sym typeface="Times New Roman"/>
              </a:rPr>
              <a:t>Sentence Order Prediction:</a:t>
            </a:r>
          </a:p>
          <a:p>
            <a:r>
              <a:rPr lang="en-US" altLang="zh-CN" dirty="0">
                <a:sym typeface="Times New Roman"/>
              </a:rPr>
              <a:t>Input: </a:t>
            </a:r>
            <a:r>
              <a:rPr lang="en" altLang="zh-CN" dirty="0">
                <a:sym typeface="Times New Roman"/>
              </a:rPr>
              <a:t>❌ [</a:t>
            </a:r>
            <a:r>
              <a:rPr lang="en-US" altLang="zh-CN" dirty="0">
                <a:sym typeface="Times New Roman"/>
              </a:rPr>
              <a:t>CLS]</a:t>
            </a:r>
            <a:r>
              <a:rPr lang="zh-CN" altLang="en-US" dirty="0">
                <a:sym typeface="Times New Roman"/>
              </a:rPr>
              <a:t>连续十一次捐献血浆</a:t>
            </a:r>
            <a:r>
              <a:rPr lang="en-US" altLang="zh-CN" dirty="0">
                <a:sym typeface="Times New Roman"/>
              </a:rPr>
              <a:t>[SEP]</a:t>
            </a:r>
            <a:r>
              <a:rPr lang="zh-CN" altLang="en-US" dirty="0">
                <a:sym typeface="Times New Roman"/>
              </a:rPr>
              <a:t>新冠康复者百余天里</a:t>
            </a:r>
          </a:p>
          <a:p>
            <a:r>
              <a:rPr lang="en-US" altLang="zh-CN" dirty="0">
                <a:sym typeface="Times New Roman"/>
              </a:rPr>
              <a:t>Input: ✔️ </a:t>
            </a:r>
            <a:r>
              <a:rPr lang="en" altLang="zh-CN" dirty="0">
                <a:sym typeface="Times New Roman"/>
              </a:rPr>
              <a:t>[</a:t>
            </a:r>
            <a:r>
              <a:rPr lang="en-US" altLang="zh-CN" dirty="0">
                <a:sym typeface="Times New Roman"/>
              </a:rPr>
              <a:t>CLS]</a:t>
            </a:r>
            <a:r>
              <a:rPr lang="zh-CN" altLang="en-US" dirty="0">
                <a:sym typeface="Times New Roman"/>
              </a:rPr>
              <a:t>新冠康复者百余天里 </a:t>
            </a:r>
            <a:r>
              <a:rPr lang="en-US" altLang="zh-CN" dirty="0">
                <a:sym typeface="Times New Roman"/>
              </a:rPr>
              <a:t>[SEP]</a:t>
            </a:r>
            <a:r>
              <a:rPr lang="zh-CN" altLang="en-US" dirty="0">
                <a:sym typeface="Times New Roman"/>
              </a:rPr>
              <a:t>连续十一次捐献血浆</a:t>
            </a:r>
          </a:p>
        </p:txBody>
      </p:sp>
    </p:spTree>
  </p:cSld>
  <p:clrMapOvr>
    <a:masterClrMapping/>
  </p:clrMapOvr>
  <p:transition spd="slow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black"/>
                </a:solidFill>
                <a:sym typeface="Times New Roman"/>
              </a:rPr>
              <a:t>Reformer</a:t>
            </a:r>
            <a:endParaRPr lang="en-US" dirty="0">
              <a:sym typeface="Times New Roman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DE346276-E1C3-4047-9B31-3DF46637B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BERT</a:t>
            </a:r>
            <a:endParaRPr lang="zh-CN" altLang="en-US" dirty="0"/>
          </a:p>
        </p:txBody>
      </p:sp>
      <p:pic>
        <p:nvPicPr>
          <p:cNvPr id="538" name="Google Shape;53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026" y="1224949"/>
            <a:ext cx="6203924" cy="462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imes New Roman"/>
              </a:rPr>
              <a:t>Issue: Longer Sequence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F46E7F6-6B98-4481-BA40-76D35811D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78" name="Google Shape;57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375" y="1116275"/>
            <a:ext cx="6203924" cy="4625451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89"/>
          <p:cNvSpPr/>
          <p:nvPr/>
        </p:nvSpPr>
        <p:spPr>
          <a:xfrm>
            <a:off x="2544325" y="3902651"/>
            <a:ext cx="3061200" cy="572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/>
          </a:p>
        </p:txBody>
      </p:sp>
      <p:cxnSp>
        <p:nvCxnSpPr>
          <p:cNvPr id="580" name="Google Shape;580;p89"/>
          <p:cNvCxnSpPr/>
          <p:nvPr/>
        </p:nvCxnSpPr>
        <p:spPr>
          <a:xfrm rot="10800000">
            <a:off x="2058925" y="3072701"/>
            <a:ext cx="485400" cy="1116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1" name="Google Shape;581;p89"/>
          <p:cNvSpPr txBox="1"/>
          <p:nvPr/>
        </p:nvSpPr>
        <p:spPr>
          <a:xfrm>
            <a:off x="454051" y="2579575"/>
            <a:ext cx="2427000" cy="3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Quadratic Perplexity: O(n</a:t>
            </a:r>
            <a:r>
              <a:rPr lang="en" sz="1600" baseline="30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6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16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2" name="Google Shape;582;p89"/>
          <p:cNvSpPr txBox="1"/>
          <p:nvPr/>
        </p:nvSpPr>
        <p:spPr>
          <a:xfrm>
            <a:off x="3883100" y="5245288"/>
            <a:ext cx="30924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larger Complexity high</a:t>
            </a:r>
            <a:endParaRPr sz="20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9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imes New Roman"/>
              </a:rPr>
              <a:t>Hash Function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9099860-2F02-4EF6-9198-A5378D5E2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97" name="Google Shape;59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39" y="2242926"/>
            <a:ext cx="7782925" cy="3311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black"/>
                </a:solidFill>
                <a:sym typeface="Times New Roman"/>
              </a:rPr>
              <a:t>Reformer</a:t>
            </a:r>
            <a:endParaRPr lang="en-US" sz="2400" dirty="0">
              <a:sym typeface="Times New Roman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2E17793-283D-4D04-888D-F6E6E0048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Find a small set of candidates by hash function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ym typeface="Times New Roman"/>
              </a:rPr>
              <a:t>Reversible Layer</a:t>
            </a:r>
            <a:endParaRPr lang="zh-CN" altLang="en-US" dirty="0"/>
          </a:p>
        </p:txBody>
      </p:sp>
      <p:pic>
        <p:nvPicPr>
          <p:cNvPr id="603" name="Google Shape;60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174" y="1412776"/>
            <a:ext cx="7650127" cy="309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610;p93">
            <a:extLst>
              <a:ext uri="{FF2B5EF4-FFF2-40B4-BE49-F238E27FC236}">
                <a16:creationId xmlns:a16="http://schemas.microsoft.com/office/drawing/2014/main" id="{5EF59EDD-24E8-4E91-9CB1-9BAD6EC5A22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91" y="5089036"/>
            <a:ext cx="7596599" cy="136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Any Questions?</a:t>
            </a:r>
            <a:endParaRPr lang="zh-CN" altLang="en-US" cap="none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162800" y="6597650"/>
            <a:ext cx="1981200" cy="195263"/>
          </a:xfrm>
        </p:spPr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119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72622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Self-attention</a:t>
            </a:r>
            <a:endParaRPr lang="en-US" dirty="0"/>
          </a:p>
        </p:txBody>
      </p:sp>
      <p:sp>
        <p:nvSpPr>
          <p:cNvPr id="142" name="内容占位符 141">
            <a:extLst>
              <a:ext uri="{FF2B5EF4-FFF2-40B4-BE49-F238E27FC236}">
                <a16:creationId xmlns:a16="http://schemas.microsoft.com/office/drawing/2014/main" id="{F6A709FD-4479-466A-8886-A6048D961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object 3"/>
          <p:cNvSpPr/>
          <p:nvPr/>
        </p:nvSpPr>
        <p:spPr>
          <a:xfrm>
            <a:off x="1066800" y="4873752"/>
            <a:ext cx="461772" cy="606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5755" y="5878067"/>
            <a:ext cx="464819" cy="664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77111" y="551307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712"/>
                </a:lnTo>
                <a:lnTo>
                  <a:pt x="51815" y="312712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5755" y="5878067"/>
            <a:ext cx="464820" cy="664845"/>
          </a:xfrm>
          <a:prstGeom prst="rect">
            <a:avLst/>
          </a:prstGeom>
          <a:ln w="6095">
            <a:solidFill>
              <a:srgbClr val="4471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3980" marR="0" lvl="0" indent="0" algn="l" defTabSz="914400" rtl="0" eaLnBrk="1" fontAlgn="auto" latinLnBrk="0" hangingPunct="1">
              <a:lnSpc>
                <a:spcPts val="27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89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42132" y="4873752"/>
            <a:ext cx="464820" cy="606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40608" y="5865876"/>
            <a:ext cx="464820" cy="6766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35679" y="551307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40608" y="5865876"/>
            <a:ext cx="464820" cy="67691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8382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73267" y="5881115"/>
            <a:ext cx="464820" cy="6766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782055" y="5528309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574791" y="4888991"/>
            <a:ext cx="464820" cy="6050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73267" y="5881115"/>
            <a:ext cx="464820" cy="67691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816595" y="5897879"/>
            <a:ext cx="464820" cy="6766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031480" y="55450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825740" y="4905755"/>
            <a:ext cx="464820" cy="605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16595" y="5897879"/>
            <a:ext cx="464820" cy="67691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8382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17548" y="3796284"/>
            <a:ext cx="288036" cy="5394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717548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11832" y="3739388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4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46047" y="3796284"/>
            <a:ext cx="288035" cy="5394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46047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3691" y="3796284"/>
            <a:ext cx="288036" cy="5394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83691" y="3796284"/>
            <a:ext cx="288290" cy="539750"/>
          </a:xfrm>
          <a:prstGeom prst="rect">
            <a:avLst/>
          </a:prstGeom>
          <a:ln w="6095">
            <a:solidFill>
              <a:srgbClr val="EC7C3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225" marR="0" lvl="0" indent="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61187" y="3749116"/>
            <a:ext cx="7200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0685" algn="l"/>
              </a:tabLst>
              <a:defRPr/>
            </a:pP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	</a:t>
            </a:r>
            <a:r>
              <a:rPr kumimoji="0" sz="3600" b="0" i="0" u="none" strike="noStrike" kern="1200" cap="none" spc="9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60347" y="4341114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5" h="509270">
                <a:moveTo>
                  <a:pt x="51815" y="64769"/>
                </a:moveTo>
                <a:lnTo>
                  <a:pt x="25908" y="64769"/>
                </a:lnTo>
                <a:lnTo>
                  <a:pt x="25908" y="508888"/>
                </a:lnTo>
                <a:lnTo>
                  <a:pt x="51815" y="508888"/>
                </a:lnTo>
                <a:lnTo>
                  <a:pt x="51815" y="64769"/>
                </a:lnTo>
                <a:close/>
              </a:path>
              <a:path w="78105" h="509270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509270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17041" y="4620005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0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78180" y="4338065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69"/>
                </a:moveTo>
                <a:lnTo>
                  <a:pt x="25907" y="64769"/>
                </a:lnTo>
                <a:lnTo>
                  <a:pt x="25907" y="271525"/>
                </a:lnTo>
                <a:lnTo>
                  <a:pt x="51815" y="271525"/>
                </a:lnTo>
                <a:lnTo>
                  <a:pt x="51815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824227" y="4338065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5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5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271779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994403" y="3779520"/>
            <a:ext cx="288036" cy="5394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994403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421379" y="3779520"/>
            <a:ext cx="288036" cy="5394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421379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859023" y="3779520"/>
            <a:ext cx="288036" cy="5394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59023" y="3779520"/>
            <a:ext cx="288290" cy="53975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9050" marR="0" lvl="0" indent="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39236" y="3732657"/>
            <a:ext cx="1285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6240" algn="l"/>
                <a:tab pos="958215" algn="l"/>
              </a:tabLst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	</a:t>
            </a: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</a:t>
            </a:r>
            <a:r>
              <a:rPr kumimoji="0" sz="3600" b="0" i="0" u="none" strike="noStrike" kern="1200" cap="none" spc="217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2625" b="0" i="0" u="none" strike="noStrike" kern="1200" cap="none" spc="60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2625" b="0" i="0" u="none" strike="noStrike" kern="1200" cap="none" spc="0" normalizeH="0" baseline="317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35679" y="4324350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4" h="509270">
                <a:moveTo>
                  <a:pt x="51816" y="64769"/>
                </a:moveTo>
                <a:lnTo>
                  <a:pt x="25908" y="64769"/>
                </a:lnTo>
                <a:lnTo>
                  <a:pt x="25908" y="508888"/>
                </a:lnTo>
                <a:lnTo>
                  <a:pt x="51816" y="508888"/>
                </a:lnTo>
                <a:lnTo>
                  <a:pt x="51816" y="64769"/>
                </a:lnTo>
                <a:close/>
              </a:path>
              <a:path w="78104" h="509270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509270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92373" y="4603241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1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53511" y="4321302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5" h="271779">
                <a:moveTo>
                  <a:pt x="51815" y="64770"/>
                </a:moveTo>
                <a:lnTo>
                  <a:pt x="25907" y="64770"/>
                </a:lnTo>
                <a:lnTo>
                  <a:pt x="25907" y="271525"/>
                </a:lnTo>
                <a:lnTo>
                  <a:pt x="51815" y="271525"/>
                </a:lnTo>
                <a:lnTo>
                  <a:pt x="51815" y="64770"/>
                </a:lnTo>
                <a:close/>
              </a:path>
              <a:path w="78105" h="27177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271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099559" y="4321302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70"/>
                </a:moveTo>
                <a:lnTo>
                  <a:pt x="25907" y="64770"/>
                </a:lnTo>
                <a:lnTo>
                  <a:pt x="25907" y="271525"/>
                </a:lnTo>
                <a:lnTo>
                  <a:pt x="51815" y="271525"/>
                </a:lnTo>
                <a:lnTo>
                  <a:pt x="51815" y="64770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237732" y="3790188"/>
            <a:ext cx="288036" cy="5394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237732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229858" y="3733038"/>
            <a:ext cx="33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1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666232" y="3790188"/>
            <a:ext cx="288036" cy="5394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666232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103876" y="3790188"/>
            <a:ext cx="288036" cy="5394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103876" y="3790188"/>
            <a:ext cx="288290" cy="53975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8415" marR="0" lvl="0" indent="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5283834" y="3743325"/>
            <a:ext cx="720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6240" algn="l"/>
              </a:tabLst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	</a:t>
            </a: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780532" y="4333494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4" h="509270">
                <a:moveTo>
                  <a:pt x="51815" y="64769"/>
                </a:moveTo>
                <a:lnTo>
                  <a:pt x="25907" y="64769"/>
                </a:lnTo>
                <a:lnTo>
                  <a:pt x="25907" y="508888"/>
                </a:lnTo>
                <a:lnTo>
                  <a:pt x="51815" y="508888"/>
                </a:lnTo>
                <a:lnTo>
                  <a:pt x="51815" y="64769"/>
                </a:lnTo>
                <a:close/>
              </a:path>
              <a:path w="78104" h="509270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4" h="509270">
                <a:moveTo>
                  <a:pt x="71246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237226" y="4613909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1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198364" y="4331970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5" y="271525"/>
                </a:lnTo>
                <a:lnTo>
                  <a:pt x="51815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333744" y="4360926"/>
            <a:ext cx="77723" cy="24269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490204" y="3802379"/>
            <a:ext cx="288035" cy="5410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490204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482965" y="3746372"/>
            <a:ext cx="33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1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918704" y="3802379"/>
            <a:ext cx="288035" cy="5410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918704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356347" y="3802379"/>
            <a:ext cx="288035" cy="54101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356347" y="3802379"/>
            <a:ext cx="288290" cy="54102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19050" marR="0" lvl="0" indent="0" algn="l" defTabSz="914400" rtl="0" eaLnBrk="1" fontAlgn="auto" latinLnBrk="0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536942" y="3756786"/>
            <a:ext cx="720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6240" algn="l"/>
              </a:tabLst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	</a:t>
            </a: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033004" y="4347209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4" h="509270">
                <a:moveTo>
                  <a:pt x="51816" y="64769"/>
                </a:moveTo>
                <a:lnTo>
                  <a:pt x="25907" y="64769"/>
                </a:lnTo>
                <a:lnTo>
                  <a:pt x="25907" y="508888"/>
                </a:lnTo>
                <a:lnTo>
                  <a:pt x="51816" y="508888"/>
                </a:lnTo>
                <a:lnTo>
                  <a:pt x="51816" y="64769"/>
                </a:lnTo>
                <a:close/>
              </a:path>
              <a:path w="78104" h="509270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5092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489697" y="4627626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1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450835" y="4345685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596883" y="4345685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825740" y="4905755"/>
            <a:ext cx="46482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0330" marR="0" lvl="0" indent="0" algn="l" defTabSz="914400" rtl="0" eaLnBrk="1" fontAlgn="auto" latinLnBrk="0" hangingPunct="1">
              <a:lnSpc>
                <a:spcPts val="26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574791" y="4888991"/>
            <a:ext cx="46482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2870" marR="0" lvl="0" indent="0" algn="l" defTabSz="914400" rtl="0" eaLnBrk="1" fontAlgn="auto" latinLnBrk="0" hangingPunct="1">
              <a:lnSpc>
                <a:spcPts val="2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3342132" y="4873752"/>
            <a:ext cx="464820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3189" marR="0" lvl="0" indent="0" algn="l" defTabSz="914400" rtl="0" eaLnBrk="1" fontAlgn="auto" latinLnBrk="0" hangingPunct="1">
              <a:lnSpc>
                <a:spcPts val="28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066800" y="4873752"/>
            <a:ext cx="462280" cy="607060"/>
          </a:xfrm>
          <a:prstGeom prst="rect">
            <a:avLst/>
          </a:prstGeom>
          <a:ln w="6095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algn="l" defTabSz="914400" rtl="0" eaLnBrk="1" fontAlgn="auto" latinLnBrk="0" hangingPunct="1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3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30479" y="1564004"/>
            <a:ext cx="1420495" cy="1580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2625" b="0" i="0" u="none" strike="noStrike" kern="1200" cap="none" spc="97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 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4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r>
              <a:rPr kumimoji="0" sz="2625" b="0" i="0" u="none" strike="noStrike" kern="1200" cap="none" spc="195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24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2625" b="0" i="0" u="none" strike="noStrike" kern="1200" cap="none" spc="195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2625" b="0" i="0" u="none" strike="noStrike" kern="1200" cap="none" spc="0" normalizeH="0" baseline="28571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8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2625" b="0" i="0" u="none" strike="noStrike" kern="1200" cap="none" spc="127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 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400" b="0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r>
              <a:rPr kumimoji="0" sz="2625" b="0" i="0" u="none" strike="noStrike" kern="1200" cap="none" spc="187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2400" b="0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2625" b="0" i="0" u="none" strike="noStrike" kern="1200" cap="none" spc="187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2625" b="0" i="0" u="none" strike="noStrike" kern="1200" cap="none" spc="0" normalizeH="0" baseline="28571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22860" marR="0" lvl="0" indent="0" algn="l" defTabSz="914400" rtl="0" eaLnBrk="1" fontAlgn="auto" latinLnBrk="0" hangingPunct="1">
              <a:lnSpc>
                <a:spcPct val="100000"/>
              </a:lnSpc>
              <a:spcBef>
                <a:spcPts val="1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2625" b="0" i="0" u="none" strike="noStrike" kern="1200" cap="none" spc="150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 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4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r>
              <a:rPr kumimoji="0" sz="2625" b="0" i="0" u="none" strike="noStrike" kern="1200" cap="none" spc="157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24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2625" b="0" i="0" u="none" strike="noStrike" kern="1200" cap="none" spc="157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2625" b="0" i="0" u="none" strike="noStrike" kern="1200" cap="none" spc="0" normalizeH="0" baseline="28571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645408" y="210311"/>
            <a:ext cx="288036" cy="5410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645408" y="21031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3989832" y="210311"/>
            <a:ext cx="288036" cy="5410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989832" y="21031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4334255" y="210311"/>
            <a:ext cx="288036" cy="54101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4334255" y="21031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677155" y="217931"/>
            <a:ext cx="288036" cy="53949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677155" y="217931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3656838" y="170815"/>
            <a:ext cx="1355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44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2625" b="0" i="0" u="none" strike="noStrike" kern="1200" cap="none" spc="44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2625" b="0" i="0" u="none" strike="noStrike" kern="1200" cap="none" spc="-104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82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2625" b="0" i="0" u="none" strike="noStrike" kern="1200" cap="none" spc="82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0" sz="2625" b="0" i="0" u="none" strike="noStrike" kern="1200" cap="none" spc="-127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82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2625" b="0" i="0" u="none" strike="noStrike" kern="1200" cap="none" spc="82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r>
              <a:rPr kumimoji="0" sz="2625" b="0" i="0" u="none" strike="noStrike" kern="1200" cap="none" spc="-120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8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135371" y="284734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5497067" y="188976"/>
            <a:ext cx="638556" cy="60807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497067" y="188976"/>
            <a:ext cx="638810" cy="60833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27635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9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r>
              <a:rPr kumimoji="0" sz="175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245352" y="230124"/>
            <a:ext cx="288035" cy="53949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245352" y="23012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5" y="539496"/>
                </a:lnTo>
                <a:lnTo>
                  <a:pt x="288035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589776" y="230124"/>
            <a:ext cx="288035" cy="53949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589776" y="23012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5" y="539496"/>
                </a:lnTo>
                <a:lnTo>
                  <a:pt x="288035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6934200" y="230124"/>
            <a:ext cx="288035" cy="53949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6934200" y="23012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5" y="539496"/>
                </a:lnTo>
                <a:lnTo>
                  <a:pt x="288035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277100" y="236220"/>
            <a:ext cx="288035" cy="54101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277100" y="236220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268339" y="181813"/>
            <a:ext cx="13455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30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2625" b="0" i="0" u="none" strike="noStrike" kern="1200" cap="none" spc="30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2625" b="0" i="0" u="none" strike="noStrike" kern="1200" cap="none" spc="-292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67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2625" b="0" i="0" u="none" strike="noStrike" kern="1200" cap="none" spc="67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0" sz="2625" b="0" i="0" u="none" strike="noStrike" kern="1200" cap="none" spc="-165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67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2625" b="0" i="0" u="none" strike="noStrike" kern="1200" cap="none" spc="67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r>
              <a:rPr kumimoji="0" sz="2625" b="0" i="0" u="none" strike="noStrike" kern="1200" cap="none" spc="-157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3649979" y="1391411"/>
            <a:ext cx="288036" cy="54102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3649979" y="139141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19">
                <a:moveTo>
                  <a:pt x="0" y="541020"/>
                </a:moveTo>
                <a:lnTo>
                  <a:pt x="288036" y="541020"/>
                </a:lnTo>
                <a:lnTo>
                  <a:pt x="288036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3994403" y="1391411"/>
            <a:ext cx="288036" cy="54102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3994403" y="139141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19">
                <a:moveTo>
                  <a:pt x="0" y="541020"/>
                </a:moveTo>
                <a:lnTo>
                  <a:pt x="288036" y="541020"/>
                </a:lnTo>
                <a:lnTo>
                  <a:pt x="288036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4338828" y="1391411"/>
            <a:ext cx="288036" cy="54102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4338828" y="139141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19">
                <a:moveTo>
                  <a:pt x="0" y="541020"/>
                </a:moveTo>
                <a:lnTo>
                  <a:pt x="288036" y="541020"/>
                </a:lnTo>
                <a:lnTo>
                  <a:pt x="288036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681728" y="1399032"/>
            <a:ext cx="288036" cy="53949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681728" y="139903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3663696" y="2570988"/>
            <a:ext cx="288036" cy="53949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3663696" y="25709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4008120" y="2570988"/>
            <a:ext cx="288036" cy="53949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4008120" y="25709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351020" y="2570988"/>
            <a:ext cx="288036" cy="53949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351020" y="25709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4695444" y="2577083"/>
            <a:ext cx="288036" cy="54102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4695444" y="2577083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19">
                <a:moveTo>
                  <a:pt x="0" y="541020"/>
                </a:moveTo>
                <a:lnTo>
                  <a:pt x="288036" y="541020"/>
                </a:lnTo>
                <a:lnTo>
                  <a:pt x="288036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5138165" y="1489963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5509259" y="1371600"/>
            <a:ext cx="638556" cy="60807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bject 110"/>
          <p:cNvSpPr txBox="1"/>
          <p:nvPr/>
        </p:nvSpPr>
        <p:spPr>
          <a:xfrm>
            <a:off x="5509259" y="1371600"/>
            <a:ext cx="638810" cy="60833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27635" marR="0" lvl="0" indent="0" algn="l" defTabSz="914400" rtl="0" eaLnBrk="1" fontAlgn="auto" latinLnBrk="0" hangingPunct="1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79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r>
              <a:rPr kumimoji="0" sz="175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5152771" y="2650058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522976" y="2531364"/>
            <a:ext cx="640079" cy="60807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5522976" y="2531364"/>
            <a:ext cx="640080" cy="60833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12065" rIns="0" bIns="0" rtlCol="0">
            <a:spAutoFit/>
          </a:bodyPr>
          <a:lstStyle/>
          <a:p>
            <a:pPr marL="12827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4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r>
              <a:rPr kumimoji="0" sz="175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6249923" y="1392936"/>
            <a:ext cx="288035" cy="53949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6249923" y="139293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5" y="539496"/>
                </a:lnTo>
                <a:lnTo>
                  <a:pt x="288035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592823" y="1392936"/>
            <a:ext cx="288035" cy="53949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592823" y="139293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5" y="539496"/>
                </a:lnTo>
                <a:lnTo>
                  <a:pt x="288035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6937247" y="1392936"/>
            <a:ext cx="288035" cy="53949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6937247" y="139293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5" y="539496"/>
                </a:lnTo>
                <a:lnTo>
                  <a:pt x="288035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7281671" y="1400555"/>
            <a:ext cx="286511" cy="53949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7281671" y="1400555"/>
            <a:ext cx="287020" cy="539750"/>
          </a:xfrm>
          <a:custGeom>
            <a:avLst/>
            <a:gdLst/>
            <a:ahLst/>
            <a:cxnLst/>
            <a:rect l="l" t="t" r="r" b="b"/>
            <a:pathLst>
              <a:path w="287020" h="539750">
                <a:moveTo>
                  <a:pt x="0" y="539496"/>
                </a:moveTo>
                <a:lnTo>
                  <a:pt x="286511" y="539496"/>
                </a:lnTo>
                <a:lnTo>
                  <a:pt x="286511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6271640" y="1345438"/>
            <a:ext cx="1345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30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2625" b="0" i="0" u="none" strike="noStrike" kern="1200" cap="none" spc="30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2625" b="0" i="0" u="none" strike="noStrike" kern="1200" cap="none" spc="-292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67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2625" b="0" i="0" u="none" strike="noStrike" kern="1200" cap="none" spc="67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0" sz="2625" b="0" i="0" u="none" strike="noStrike" kern="1200" cap="none" spc="-165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67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2625" b="0" i="0" u="none" strike="noStrike" kern="1200" cap="none" spc="67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r>
              <a:rPr kumimoji="0" sz="2625" b="0" i="0" u="none" strike="noStrike" kern="1200" cap="none" spc="-165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6263640" y="2543555"/>
            <a:ext cx="288036" cy="53949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6263640" y="2543555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6608064" y="2543555"/>
            <a:ext cx="288035" cy="53949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6608064" y="2543555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5" y="539496"/>
                </a:lnTo>
                <a:lnTo>
                  <a:pt x="288035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6950964" y="2543555"/>
            <a:ext cx="288035" cy="539496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6950964" y="2543555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5" y="539496"/>
                </a:lnTo>
                <a:lnTo>
                  <a:pt x="288035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7295388" y="2549651"/>
            <a:ext cx="288035" cy="53949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7295388" y="2549651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5" y="539496"/>
                </a:lnTo>
                <a:lnTo>
                  <a:pt x="288035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6285991" y="2495550"/>
            <a:ext cx="1346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30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2625" b="0" i="0" u="none" strike="noStrike" kern="1200" cap="none" spc="30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2625" b="0" i="0" u="none" strike="noStrike" kern="1200" cap="none" spc="-292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67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2625" b="0" i="0" u="none" strike="noStrike" kern="1200" cap="none" spc="67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0" sz="2625" b="0" i="0" u="none" strike="noStrike" kern="1200" cap="none" spc="-165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67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2625" b="0" i="0" u="none" strike="noStrike" kern="1200" cap="none" spc="67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r>
              <a:rPr kumimoji="0" sz="2625" b="0" i="0" u="none" strike="noStrike" kern="1200" cap="none" spc="-165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3671442" y="2509265"/>
            <a:ext cx="1353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97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2625" b="0" i="0" u="none" strike="noStrike" kern="1200" cap="none" spc="97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 </a:t>
            </a:r>
            <a:r>
              <a:rPr kumimoji="0" sz="3600" b="0" i="0" u="none" strike="noStrike" kern="1200" cap="none" spc="15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0" sz="3600" b="0" i="0" u="none" strike="noStrike" kern="1200" cap="none" spc="150" normalizeH="0" baseline="-2199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2625" b="0" i="0" u="none" strike="noStrike" kern="1200" cap="none" spc="150" normalizeH="0" baseline="-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r>
              <a:rPr kumimoji="0" sz="2625" b="0" i="0" u="none" strike="noStrike" kern="1200" cap="none" spc="-442" normalizeH="0" baseline="-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135" normalizeH="0" baseline="-2314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2625" b="0" i="0" u="none" strike="noStrike" kern="1200" cap="none" spc="135" normalizeH="0" baseline="-476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2625" b="0" i="0" u="none" strike="noStrike" kern="1200" cap="none" spc="0" normalizeH="0" baseline="-476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3" name="object 133"/>
          <p:cNvSpPr txBox="1"/>
          <p:nvPr/>
        </p:nvSpPr>
        <p:spPr>
          <a:xfrm>
            <a:off x="3653409" y="1347038"/>
            <a:ext cx="13519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75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2625" b="0" i="0" u="none" strike="noStrike" kern="1200" cap="none" spc="75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 </a:t>
            </a:r>
            <a:r>
              <a:rPr kumimoji="0" sz="3600" b="0" i="0" u="none" strike="noStrike" kern="1200" cap="none" spc="12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0" sz="3600" b="0" i="0" u="none" strike="noStrike" kern="1200" cap="none" spc="127" normalizeH="0" baseline="-2199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2625" b="0" i="0" u="none" strike="noStrike" kern="1200" cap="none" spc="127" normalizeH="0" baseline="-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r>
              <a:rPr kumimoji="0" sz="2625" b="0" i="0" u="none" strike="noStrike" kern="1200" cap="none" spc="-382" normalizeH="0" baseline="-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112" normalizeH="0" baseline="-2314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2625" b="0" i="0" u="none" strike="noStrike" kern="1200" cap="none" spc="112" normalizeH="0" baseline="-476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2625" b="0" i="0" u="none" strike="noStrike" kern="1200" cap="none" spc="0" normalizeH="0" baseline="-4761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6748653" y="742949"/>
            <a:ext cx="140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I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5" name="object 135"/>
          <p:cNvSpPr txBox="1"/>
          <p:nvPr/>
        </p:nvSpPr>
        <p:spPr>
          <a:xfrm>
            <a:off x="6716394" y="1877313"/>
            <a:ext cx="140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I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6" name="object 136"/>
          <p:cNvSpPr txBox="1"/>
          <p:nvPr/>
        </p:nvSpPr>
        <p:spPr>
          <a:xfrm>
            <a:off x="6721856" y="3038348"/>
            <a:ext cx="1409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I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4177029" y="704164"/>
            <a:ext cx="266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𝑄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4176521" y="1887677"/>
            <a:ext cx="273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𝐾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4178553" y="3050286"/>
            <a:ext cx="2476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𝑉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7066" y="2788157"/>
            <a:ext cx="318770" cy="1059815"/>
          </a:xfrm>
          <a:custGeom>
            <a:avLst/>
            <a:gdLst/>
            <a:ahLst/>
            <a:cxnLst/>
            <a:rect l="l" t="t" r="r" b="b"/>
            <a:pathLst>
              <a:path w="318769" h="1059814">
                <a:moveTo>
                  <a:pt x="49985" y="71583"/>
                </a:moveTo>
                <a:lnTo>
                  <a:pt x="24982" y="78403"/>
                </a:lnTo>
                <a:lnTo>
                  <a:pt x="293446" y="1059433"/>
                </a:lnTo>
                <a:lnTo>
                  <a:pt x="318338" y="1052575"/>
                </a:lnTo>
                <a:lnTo>
                  <a:pt x="49985" y="71583"/>
                </a:lnTo>
                <a:close/>
              </a:path>
              <a:path w="318769" h="1059814">
                <a:moveTo>
                  <a:pt x="16967" y="0"/>
                </a:moveTo>
                <a:lnTo>
                  <a:pt x="0" y="85216"/>
                </a:lnTo>
                <a:lnTo>
                  <a:pt x="24982" y="78403"/>
                </a:lnTo>
                <a:lnTo>
                  <a:pt x="21564" y="65912"/>
                </a:lnTo>
                <a:lnTo>
                  <a:pt x="46558" y="59054"/>
                </a:lnTo>
                <a:lnTo>
                  <a:pt x="69850" y="59054"/>
                </a:lnTo>
                <a:lnTo>
                  <a:pt x="16967" y="0"/>
                </a:lnTo>
                <a:close/>
              </a:path>
              <a:path w="318769" h="1059814">
                <a:moveTo>
                  <a:pt x="46558" y="59054"/>
                </a:moveTo>
                <a:lnTo>
                  <a:pt x="21564" y="65912"/>
                </a:lnTo>
                <a:lnTo>
                  <a:pt x="24982" y="78403"/>
                </a:lnTo>
                <a:lnTo>
                  <a:pt x="49985" y="71583"/>
                </a:lnTo>
                <a:lnTo>
                  <a:pt x="46558" y="59054"/>
                </a:lnTo>
                <a:close/>
              </a:path>
              <a:path w="318769" h="1059814">
                <a:moveTo>
                  <a:pt x="69850" y="59054"/>
                </a:moveTo>
                <a:lnTo>
                  <a:pt x="46558" y="59054"/>
                </a:lnTo>
                <a:lnTo>
                  <a:pt x="49985" y="71583"/>
                </a:lnTo>
                <a:lnTo>
                  <a:pt x="74968" y="64769"/>
                </a:lnTo>
                <a:lnTo>
                  <a:pt x="69850" y="59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95396" y="2766822"/>
            <a:ext cx="318770" cy="1059815"/>
          </a:xfrm>
          <a:custGeom>
            <a:avLst/>
            <a:gdLst/>
            <a:ahLst/>
            <a:cxnLst/>
            <a:rect l="l" t="t" r="r" b="b"/>
            <a:pathLst>
              <a:path w="318770" h="1059814">
                <a:moveTo>
                  <a:pt x="50036" y="71585"/>
                </a:moveTo>
                <a:lnTo>
                  <a:pt x="25008" y="78404"/>
                </a:lnTo>
                <a:lnTo>
                  <a:pt x="293496" y="1059433"/>
                </a:lnTo>
                <a:lnTo>
                  <a:pt x="318388" y="1052576"/>
                </a:lnTo>
                <a:lnTo>
                  <a:pt x="50036" y="71585"/>
                </a:lnTo>
                <a:close/>
              </a:path>
              <a:path w="318770" h="1059814">
                <a:moveTo>
                  <a:pt x="17017" y="0"/>
                </a:moveTo>
                <a:lnTo>
                  <a:pt x="0" y="85216"/>
                </a:lnTo>
                <a:lnTo>
                  <a:pt x="25008" y="78404"/>
                </a:lnTo>
                <a:lnTo>
                  <a:pt x="21589" y="65912"/>
                </a:lnTo>
                <a:lnTo>
                  <a:pt x="46608" y="59054"/>
                </a:lnTo>
                <a:lnTo>
                  <a:pt x="69935" y="59054"/>
                </a:lnTo>
                <a:lnTo>
                  <a:pt x="17017" y="0"/>
                </a:lnTo>
                <a:close/>
              </a:path>
              <a:path w="318770" h="1059814">
                <a:moveTo>
                  <a:pt x="46608" y="59054"/>
                </a:moveTo>
                <a:lnTo>
                  <a:pt x="21589" y="65912"/>
                </a:lnTo>
                <a:lnTo>
                  <a:pt x="25008" y="78404"/>
                </a:lnTo>
                <a:lnTo>
                  <a:pt x="50036" y="71585"/>
                </a:lnTo>
                <a:lnTo>
                  <a:pt x="46608" y="59054"/>
                </a:lnTo>
                <a:close/>
              </a:path>
              <a:path w="318770" h="1059814">
                <a:moveTo>
                  <a:pt x="69935" y="59054"/>
                </a:moveTo>
                <a:lnTo>
                  <a:pt x="46608" y="59054"/>
                </a:lnTo>
                <a:lnTo>
                  <a:pt x="50036" y="71585"/>
                </a:lnTo>
                <a:lnTo>
                  <a:pt x="75056" y="64769"/>
                </a:lnTo>
                <a:lnTo>
                  <a:pt x="69935" y="59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17388" y="2766822"/>
            <a:ext cx="318770" cy="1059815"/>
          </a:xfrm>
          <a:custGeom>
            <a:avLst/>
            <a:gdLst/>
            <a:ahLst/>
            <a:cxnLst/>
            <a:rect l="l" t="t" r="r" b="b"/>
            <a:pathLst>
              <a:path w="318770" h="1059814">
                <a:moveTo>
                  <a:pt x="50036" y="71585"/>
                </a:moveTo>
                <a:lnTo>
                  <a:pt x="25008" y="78404"/>
                </a:lnTo>
                <a:lnTo>
                  <a:pt x="293497" y="1059433"/>
                </a:lnTo>
                <a:lnTo>
                  <a:pt x="318388" y="1052576"/>
                </a:lnTo>
                <a:lnTo>
                  <a:pt x="50036" y="71585"/>
                </a:lnTo>
                <a:close/>
              </a:path>
              <a:path w="318770" h="1059814">
                <a:moveTo>
                  <a:pt x="17017" y="0"/>
                </a:moveTo>
                <a:lnTo>
                  <a:pt x="0" y="85216"/>
                </a:lnTo>
                <a:lnTo>
                  <a:pt x="25008" y="78404"/>
                </a:lnTo>
                <a:lnTo>
                  <a:pt x="21589" y="65912"/>
                </a:lnTo>
                <a:lnTo>
                  <a:pt x="46609" y="59054"/>
                </a:lnTo>
                <a:lnTo>
                  <a:pt x="69935" y="59054"/>
                </a:lnTo>
                <a:lnTo>
                  <a:pt x="17017" y="0"/>
                </a:lnTo>
                <a:close/>
              </a:path>
              <a:path w="318770" h="1059814">
                <a:moveTo>
                  <a:pt x="46609" y="59054"/>
                </a:moveTo>
                <a:lnTo>
                  <a:pt x="21589" y="65912"/>
                </a:lnTo>
                <a:lnTo>
                  <a:pt x="25008" y="78404"/>
                </a:lnTo>
                <a:lnTo>
                  <a:pt x="50036" y="71585"/>
                </a:lnTo>
                <a:lnTo>
                  <a:pt x="46609" y="59054"/>
                </a:lnTo>
                <a:close/>
              </a:path>
              <a:path w="318770" h="1059814">
                <a:moveTo>
                  <a:pt x="69935" y="59054"/>
                </a:moveTo>
                <a:lnTo>
                  <a:pt x="46609" y="59054"/>
                </a:lnTo>
                <a:lnTo>
                  <a:pt x="50036" y="71585"/>
                </a:lnTo>
                <a:lnTo>
                  <a:pt x="75057" y="64769"/>
                </a:lnTo>
                <a:lnTo>
                  <a:pt x="69935" y="59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79004" y="2785110"/>
            <a:ext cx="318770" cy="1059815"/>
          </a:xfrm>
          <a:custGeom>
            <a:avLst/>
            <a:gdLst/>
            <a:ahLst/>
            <a:cxnLst/>
            <a:rect l="l" t="t" r="r" b="b"/>
            <a:pathLst>
              <a:path w="318770" h="1059814">
                <a:moveTo>
                  <a:pt x="50036" y="71585"/>
                </a:moveTo>
                <a:lnTo>
                  <a:pt x="25008" y="78404"/>
                </a:lnTo>
                <a:lnTo>
                  <a:pt x="293497" y="1059433"/>
                </a:lnTo>
                <a:lnTo>
                  <a:pt x="318389" y="1052576"/>
                </a:lnTo>
                <a:lnTo>
                  <a:pt x="50036" y="71585"/>
                </a:lnTo>
                <a:close/>
              </a:path>
              <a:path w="318770" h="1059814">
                <a:moveTo>
                  <a:pt x="17018" y="0"/>
                </a:moveTo>
                <a:lnTo>
                  <a:pt x="0" y="85216"/>
                </a:lnTo>
                <a:lnTo>
                  <a:pt x="25008" y="78404"/>
                </a:lnTo>
                <a:lnTo>
                  <a:pt x="21590" y="65912"/>
                </a:lnTo>
                <a:lnTo>
                  <a:pt x="46609" y="59054"/>
                </a:lnTo>
                <a:lnTo>
                  <a:pt x="69935" y="59054"/>
                </a:lnTo>
                <a:lnTo>
                  <a:pt x="17018" y="0"/>
                </a:lnTo>
                <a:close/>
              </a:path>
              <a:path w="318770" h="1059814">
                <a:moveTo>
                  <a:pt x="46609" y="59054"/>
                </a:moveTo>
                <a:lnTo>
                  <a:pt x="21590" y="65912"/>
                </a:lnTo>
                <a:lnTo>
                  <a:pt x="25008" y="78404"/>
                </a:lnTo>
                <a:lnTo>
                  <a:pt x="50036" y="71585"/>
                </a:lnTo>
                <a:lnTo>
                  <a:pt x="46609" y="59054"/>
                </a:lnTo>
                <a:close/>
              </a:path>
              <a:path w="318770" h="1059814">
                <a:moveTo>
                  <a:pt x="69935" y="59054"/>
                </a:moveTo>
                <a:lnTo>
                  <a:pt x="46609" y="59054"/>
                </a:lnTo>
                <a:lnTo>
                  <a:pt x="50036" y="71585"/>
                </a:lnTo>
                <a:lnTo>
                  <a:pt x="75056" y="64769"/>
                </a:lnTo>
                <a:lnTo>
                  <a:pt x="69935" y="59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17548" y="3796284"/>
            <a:ext cx="288036" cy="539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17548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11832" y="3739388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4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46047" y="3796284"/>
            <a:ext cx="288035" cy="539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46047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9096" y="3860368"/>
            <a:ext cx="281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26641" y="3831412"/>
            <a:ext cx="15494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691" y="3796284"/>
            <a:ext cx="288036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3691" y="3796284"/>
            <a:ext cx="288290" cy="539750"/>
          </a:xfrm>
          <a:prstGeom prst="rect">
            <a:avLst/>
          </a:prstGeom>
          <a:ln w="6095">
            <a:solidFill>
              <a:srgbClr val="EC7C3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225" marR="0" lvl="0" indent="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3963" y="3697223"/>
            <a:ext cx="515620" cy="771525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147320" rIns="0" bIns="0" rtlCol="0">
            <a:spAutoFit/>
          </a:bodyPr>
          <a:lstStyle/>
          <a:p>
            <a:pPr marL="299720" marR="0" lvl="0" indent="0" algn="l" defTabSz="914400" rtl="0" eaLnBrk="1" fontAlgn="auto" latinLnBrk="0" hangingPunct="1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994403" y="3779520"/>
            <a:ext cx="28803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994403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421379" y="3779520"/>
            <a:ext cx="288036" cy="539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21379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859023" y="3779520"/>
            <a:ext cx="288036" cy="539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859023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62072" y="3843908"/>
            <a:ext cx="281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39236" y="3732657"/>
            <a:ext cx="1285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6240" algn="l"/>
                <a:tab pos="958215" algn="l"/>
              </a:tabLst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	</a:t>
            </a: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</a:t>
            </a:r>
            <a:r>
              <a:rPr kumimoji="0" sz="3600" b="0" i="0" u="none" strike="noStrike" kern="1200" cap="none" spc="217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2625" b="0" i="0" u="none" strike="noStrike" kern="1200" cap="none" spc="60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2625" b="0" i="0" u="none" strike="noStrike" kern="1200" cap="none" spc="0" normalizeH="0" baseline="317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237732" y="3790188"/>
            <a:ext cx="288036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237732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29858" y="3733038"/>
            <a:ext cx="33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1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666232" y="3790188"/>
            <a:ext cx="288036" cy="5394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666232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103876" y="3790188"/>
            <a:ext cx="288036" cy="5394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103876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106923" y="3854577"/>
            <a:ext cx="281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83834" y="3743325"/>
            <a:ext cx="720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6240" algn="l"/>
              </a:tabLst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	</a:t>
            </a: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490204" y="3802379"/>
            <a:ext cx="288035" cy="54101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490204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482965" y="3746372"/>
            <a:ext cx="33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1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918704" y="3802379"/>
            <a:ext cx="288035" cy="54101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918704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356347" y="3802379"/>
            <a:ext cx="288035" cy="541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356347" y="3802379"/>
            <a:ext cx="288290" cy="54102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19050" marR="0" lvl="0" indent="0" algn="l" defTabSz="914400" rtl="0" eaLnBrk="1" fontAlgn="auto" latinLnBrk="0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536942" y="3756786"/>
            <a:ext cx="720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6240" algn="l"/>
              </a:tabLst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	</a:t>
            </a: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937260" y="2601467"/>
            <a:ext cx="192024" cy="1920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233927" y="2610611"/>
            <a:ext cx="192023" cy="1920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439155" y="2618232"/>
            <a:ext cx="192024" cy="1935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690104" y="2644139"/>
            <a:ext cx="192024" cy="1920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25957" y="2802889"/>
            <a:ext cx="7061200" cy="1006475"/>
          </a:xfrm>
          <a:custGeom>
            <a:avLst/>
            <a:gdLst/>
            <a:ahLst/>
            <a:cxnLst/>
            <a:rect l="l" t="t" r="r" b="b"/>
            <a:pathLst>
              <a:path w="7061200" h="1006475">
                <a:moveTo>
                  <a:pt x="6982262" y="25636"/>
                </a:moveTo>
                <a:lnTo>
                  <a:pt x="0" y="980567"/>
                </a:lnTo>
                <a:lnTo>
                  <a:pt x="3505" y="1006221"/>
                </a:lnTo>
                <a:lnTo>
                  <a:pt x="6985777" y="51296"/>
                </a:lnTo>
                <a:lnTo>
                  <a:pt x="6982262" y="25636"/>
                </a:lnTo>
                <a:close/>
              </a:path>
              <a:path w="7061200" h="1006475">
                <a:moveTo>
                  <a:pt x="7049077" y="23875"/>
                </a:moveTo>
                <a:lnTo>
                  <a:pt x="6995134" y="23875"/>
                </a:lnTo>
                <a:lnTo>
                  <a:pt x="6998690" y="49530"/>
                </a:lnTo>
                <a:lnTo>
                  <a:pt x="6985777" y="51296"/>
                </a:lnTo>
                <a:lnTo>
                  <a:pt x="6989292" y="76962"/>
                </a:lnTo>
                <a:lnTo>
                  <a:pt x="7061047" y="27939"/>
                </a:lnTo>
                <a:lnTo>
                  <a:pt x="7049077" y="23875"/>
                </a:lnTo>
                <a:close/>
              </a:path>
              <a:path w="7061200" h="1006475">
                <a:moveTo>
                  <a:pt x="6995134" y="23875"/>
                </a:moveTo>
                <a:lnTo>
                  <a:pt x="6982262" y="25636"/>
                </a:lnTo>
                <a:lnTo>
                  <a:pt x="6985777" y="51296"/>
                </a:lnTo>
                <a:lnTo>
                  <a:pt x="6998690" y="49530"/>
                </a:lnTo>
                <a:lnTo>
                  <a:pt x="6995134" y="23875"/>
                </a:lnTo>
                <a:close/>
              </a:path>
              <a:path w="7061200" h="1006475">
                <a:moveTo>
                  <a:pt x="6978751" y="0"/>
                </a:moveTo>
                <a:lnTo>
                  <a:pt x="6982262" y="25636"/>
                </a:lnTo>
                <a:lnTo>
                  <a:pt x="6995134" y="23875"/>
                </a:lnTo>
                <a:lnTo>
                  <a:pt x="7049077" y="23875"/>
                </a:lnTo>
                <a:lnTo>
                  <a:pt x="69787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25093" y="2784094"/>
            <a:ext cx="4811395" cy="1026160"/>
          </a:xfrm>
          <a:custGeom>
            <a:avLst/>
            <a:gdLst/>
            <a:ahLst/>
            <a:cxnLst/>
            <a:rect l="l" t="t" r="r" b="b"/>
            <a:pathLst>
              <a:path w="4811395" h="1026160">
                <a:moveTo>
                  <a:pt x="4732221" y="25350"/>
                </a:moveTo>
                <a:lnTo>
                  <a:pt x="0" y="1000505"/>
                </a:lnTo>
                <a:lnTo>
                  <a:pt x="5232" y="1025905"/>
                </a:lnTo>
                <a:lnTo>
                  <a:pt x="4737437" y="50748"/>
                </a:lnTo>
                <a:lnTo>
                  <a:pt x="4732221" y="25350"/>
                </a:lnTo>
                <a:close/>
              </a:path>
              <a:path w="4811395" h="1026160">
                <a:moveTo>
                  <a:pt x="4810478" y="22732"/>
                </a:moveTo>
                <a:lnTo>
                  <a:pt x="4744923" y="22732"/>
                </a:lnTo>
                <a:lnTo>
                  <a:pt x="4750130" y="48132"/>
                </a:lnTo>
                <a:lnTo>
                  <a:pt x="4737437" y="50748"/>
                </a:lnTo>
                <a:lnTo>
                  <a:pt x="4742637" y="76072"/>
                </a:lnTo>
                <a:lnTo>
                  <a:pt x="4810478" y="22732"/>
                </a:lnTo>
                <a:close/>
              </a:path>
              <a:path w="4811395" h="1026160">
                <a:moveTo>
                  <a:pt x="4744923" y="22732"/>
                </a:moveTo>
                <a:lnTo>
                  <a:pt x="4732221" y="25350"/>
                </a:lnTo>
                <a:lnTo>
                  <a:pt x="4737437" y="50748"/>
                </a:lnTo>
                <a:lnTo>
                  <a:pt x="4750130" y="48132"/>
                </a:lnTo>
                <a:lnTo>
                  <a:pt x="4744923" y="22732"/>
                </a:lnTo>
                <a:close/>
              </a:path>
              <a:path w="4811395" h="1026160">
                <a:moveTo>
                  <a:pt x="4727016" y="0"/>
                </a:moveTo>
                <a:lnTo>
                  <a:pt x="4732221" y="25350"/>
                </a:lnTo>
                <a:lnTo>
                  <a:pt x="4744923" y="22732"/>
                </a:lnTo>
                <a:lnTo>
                  <a:pt x="4810478" y="22732"/>
                </a:lnTo>
                <a:lnTo>
                  <a:pt x="4810963" y="22351"/>
                </a:lnTo>
                <a:lnTo>
                  <a:pt x="4727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23061" y="2788920"/>
            <a:ext cx="2607945" cy="1020444"/>
          </a:xfrm>
          <a:custGeom>
            <a:avLst/>
            <a:gdLst/>
            <a:ahLst/>
            <a:cxnLst/>
            <a:rect l="l" t="t" r="r" b="b"/>
            <a:pathLst>
              <a:path w="2607945" h="1020445">
                <a:moveTo>
                  <a:pt x="2530430" y="24188"/>
                </a:moveTo>
                <a:lnTo>
                  <a:pt x="0" y="995933"/>
                </a:lnTo>
                <a:lnTo>
                  <a:pt x="9296" y="1020190"/>
                </a:lnTo>
                <a:lnTo>
                  <a:pt x="2539687" y="48324"/>
                </a:lnTo>
                <a:lnTo>
                  <a:pt x="2530430" y="24188"/>
                </a:lnTo>
                <a:close/>
              </a:path>
              <a:path w="2607945" h="1020445">
                <a:moveTo>
                  <a:pt x="2597415" y="19557"/>
                </a:moveTo>
                <a:lnTo>
                  <a:pt x="2542489" y="19557"/>
                </a:lnTo>
                <a:lnTo>
                  <a:pt x="2551760" y="43687"/>
                </a:lnTo>
                <a:lnTo>
                  <a:pt x="2539687" y="48324"/>
                </a:lnTo>
                <a:lnTo>
                  <a:pt x="2548966" y="72516"/>
                </a:lnTo>
                <a:lnTo>
                  <a:pt x="2597415" y="19557"/>
                </a:lnTo>
                <a:close/>
              </a:path>
              <a:path w="2607945" h="1020445">
                <a:moveTo>
                  <a:pt x="2542489" y="19557"/>
                </a:moveTo>
                <a:lnTo>
                  <a:pt x="2530430" y="24188"/>
                </a:lnTo>
                <a:lnTo>
                  <a:pt x="2539687" y="48324"/>
                </a:lnTo>
                <a:lnTo>
                  <a:pt x="2551760" y="43687"/>
                </a:lnTo>
                <a:lnTo>
                  <a:pt x="2542489" y="19557"/>
                </a:lnTo>
                <a:close/>
              </a:path>
              <a:path w="2607945" h="1020445">
                <a:moveTo>
                  <a:pt x="2521153" y="0"/>
                </a:moveTo>
                <a:lnTo>
                  <a:pt x="2530430" y="24188"/>
                </a:lnTo>
                <a:lnTo>
                  <a:pt x="2542489" y="19557"/>
                </a:lnTo>
                <a:lnTo>
                  <a:pt x="2597415" y="19557"/>
                </a:lnTo>
                <a:lnTo>
                  <a:pt x="2607640" y="8381"/>
                </a:lnTo>
                <a:lnTo>
                  <a:pt x="25211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Self-attention</a:t>
            </a:r>
          </a:p>
        </p:txBody>
      </p:sp>
      <p:sp>
        <p:nvSpPr>
          <p:cNvPr id="50" name="内容占位符 49">
            <a:extLst>
              <a:ext uri="{FF2B5EF4-FFF2-40B4-BE49-F238E27FC236}">
                <a16:creationId xmlns:a16="http://schemas.microsoft.com/office/drawing/2014/main" id="{ED92596D-E480-45EB-94EB-E7FE7E7D5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9" name="object 49"/>
          <p:cNvSpPr/>
          <p:nvPr/>
        </p:nvSpPr>
        <p:spPr>
          <a:xfrm>
            <a:off x="715314" y="2788157"/>
            <a:ext cx="332740" cy="1012190"/>
          </a:xfrm>
          <a:custGeom>
            <a:avLst/>
            <a:gdLst/>
            <a:ahLst/>
            <a:cxnLst/>
            <a:rect l="l" t="t" r="r" b="b"/>
            <a:pathLst>
              <a:path w="332740" h="1012189">
                <a:moveTo>
                  <a:pt x="282766" y="70618"/>
                </a:moveTo>
                <a:lnTo>
                  <a:pt x="0" y="1004442"/>
                </a:lnTo>
                <a:lnTo>
                  <a:pt x="24790" y="1011935"/>
                </a:lnTo>
                <a:lnTo>
                  <a:pt x="307569" y="78114"/>
                </a:lnTo>
                <a:lnTo>
                  <a:pt x="282766" y="70618"/>
                </a:lnTo>
                <a:close/>
              </a:path>
              <a:path w="332740" h="1012189">
                <a:moveTo>
                  <a:pt x="327654" y="58292"/>
                </a:moveTo>
                <a:lnTo>
                  <a:pt x="286499" y="58292"/>
                </a:lnTo>
                <a:lnTo>
                  <a:pt x="311302" y="65786"/>
                </a:lnTo>
                <a:lnTo>
                  <a:pt x="307569" y="78114"/>
                </a:lnTo>
                <a:lnTo>
                  <a:pt x="332333" y="85597"/>
                </a:lnTo>
                <a:lnTo>
                  <a:pt x="327654" y="58292"/>
                </a:lnTo>
                <a:close/>
              </a:path>
              <a:path w="332740" h="1012189">
                <a:moveTo>
                  <a:pt x="286499" y="58292"/>
                </a:moveTo>
                <a:lnTo>
                  <a:pt x="282766" y="70618"/>
                </a:lnTo>
                <a:lnTo>
                  <a:pt x="307569" y="78114"/>
                </a:lnTo>
                <a:lnTo>
                  <a:pt x="311302" y="65786"/>
                </a:lnTo>
                <a:lnTo>
                  <a:pt x="286499" y="58292"/>
                </a:lnTo>
                <a:close/>
              </a:path>
              <a:path w="332740" h="1012189">
                <a:moveTo>
                  <a:pt x="317665" y="0"/>
                </a:moveTo>
                <a:lnTo>
                  <a:pt x="257949" y="63118"/>
                </a:lnTo>
                <a:lnTo>
                  <a:pt x="282766" y="70618"/>
                </a:lnTo>
                <a:lnTo>
                  <a:pt x="286499" y="58292"/>
                </a:lnTo>
                <a:lnTo>
                  <a:pt x="327654" y="58292"/>
                </a:lnTo>
                <a:lnTo>
                  <a:pt x="3176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054608" y="1266444"/>
            <a:ext cx="461772" cy="6050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1054608" y="1266444"/>
            <a:ext cx="462280" cy="605155"/>
          </a:xfrm>
          <a:prstGeom prst="rect">
            <a:avLst/>
          </a:prstGeom>
          <a:ln w="6095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5410" marR="0" lvl="0" indent="0" algn="l" defTabSz="914400" rtl="0" eaLnBrk="1" fontAlgn="auto" latinLnBrk="0" hangingPunct="1">
              <a:lnSpc>
                <a:spcPts val="28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4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823466" y="2878073"/>
            <a:ext cx="78105" cy="895350"/>
          </a:xfrm>
          <a:custGeom>
            <a:avLst/>
            <a:gdLst/>
            <a:ahLst/>
            <a:cxnLst/>
            <a:rect l="l" t="t" r="r" b="b"/>
            <a:pathLst>
              <a:path w="78105" h="895350">
                <a:moveTo>
                  <a:pt x="51821" y="77596"/>
                </a:moveTo>
                <a:lnTo>
                  <a:pt x="25913" y="77850"/>
                </a:lnTo>
                <a:lnTo>
                  <a:pt x="34289" y="894842"/>
                </a:lnTo>
                <a:lnTo>
                  <a:pt x="60197" y="894588"/>
                </a:lnTo>
                <a:lnTo>
                  <a:pt x="51821" y="77596"/>
                </a:lnTo>
                <a:close/>
              </a:path>
              <a:path w="78105" h="895350">
                <a:moveTo>
                  <a:pt x="38100" y="0"/>
                </a:moveTo>
                <a:lnTo>
                  <a:pt x="0" y="78104"/>
                </a:lnTo>
                <a:lnTo>
                  <a:pt x="25913" y="77850"/>
                </a:lnTo>
                <a:lnTo>
                  <a:pt x="25781" y="64897"/>
                </a:lnTo>
                <a:lnTo>
                  <a:pt x="71217" y="64642"/>
                </a:lnTo>
                <a:lnTo>
                  <a:pt x="38100" y="0"/>
                </a:lnTo>
                <a:close/>
              </a:path>
              <a:path w="78105" h="895350">
                <a:moveTo>
                  <a:pt x="51688" y="64642"/>
                </a:moveTo>
                <a:lnTo>
                  <a:pt x="25781" y="64897"/>
                </a:lnTo>
                <a:lnTo>
                  <a:pt x="25913" y="77850"/>
                </a:lnTo>
                <a:lnTo>
                  <a:pt x="51821" y="77596"/>
                </a:lnTo>
                <a:lnTo>
                  <a:pt x="51688" y="64642"/>
                </a:lnTo>
                <a:close/>
              </a:path>
              <a:path w="78105" h="895350">
                <a:moveTo>
                  <a:pt x="71217" y="64642"/>
                </a:moveTo>
                <a:lnTo>
                  <a:pt x="51688" y="64642"/>
                </a:lnTo>
                <a:lnTo>
                  <a:pt x="51821" y="77596"/>
                </a:lnTo>
                <a:lnTo>
                  <a:pt x="77723" y="77342"/>
                </a:lnTo>
                <a:lnTo>
                  <a:pt x="71217" y="6464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711451" y="2567939"/>
            <a:ext cx="298704" cy="3093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711451" y="2567939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4" y="309372"/>
                </a:lnTo>
                <a:lnTo>
                  <a:pt x="298704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095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767077" y="2626614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769617" y="2632201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5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4086605" y="2885694"/>
            <a:ext cx="78105" cy="895350"/>
          </a:xfrm>
          <a:custGeom>
            <a:avLst/>
            <a:gdLst/>
            <a:ahLst/>
            <a:cxnLst/>
            <a:rect l="l" t="t" r="r" b="b"/>
            <a:pathLst>
              <a:path w="78104" h="895350">
                <a:moveTo>
                  <a:pt x="51821" y="77596"/>
                </a:moveTo>
                <a:lnTo>
                  <a:pt x="25913" y="77850"/>
                </a:lnTo>
                <a:lnTo>
                  <a:pt x="34290" y="894841"/>
                </a:lnTo>
                <a:lnTo>
                  <a:pt x="60198" y="894587"/>
                </a:lnTo>
                <a:lnTo>
                  <a:pt x="51821" y="77596"/>
                </a:lnTo>
                <a:close/>
              </a:path>
              <a:path w="78104" h="895350">
                <a:moveTo>
                  <a:pt x="38100" y="0"/>
                </a:moveTo>
                <a:lnTo>
                  <a:pt x="0" y="78104"/>
                </a:lnTo>
                <a:lnTo>
                  <a:pt x="25913" y="77850"/>
                </a:lnTo>
                <a:lnTo>
                  <a:pt x="25781" y="64896"/>
                </a:lnTo>
                <a:lnTo>
                  <a:pt x="71217" y="64642"/>
                </a:lnTo>
                <a:lnTo>
                  <a:pt x="38100" y="0"/>
                </a:lnTo>
                <a:close/>
              </a:path>
              <a:path w="78104" h="895350">
                <a:moveTo>
                  <a:pt x="51689" y="64642"/>
                </a:moveTo>
                <a:lnTo>
                  <a:pt x="25781" y="64896"/>
                </a:lnTo>
                <a:lnTo>
                  <a:pt x="25913" y="77850"/>
                </a:lnTo>
                <a:lnTo>
                  <a:pt x="51821" y="77596"/>
                </a:lnTo>
                <a:lnTo>
                  <a:pt x="51689" y="64642"/>
                </a:lnTo>
                <a:close/>
              </a:path>
              <a:path w="78104" h="895350">
                <a:moveTo>
                  <a:pt x="71217" y="64642"/>
                </a:moveTo>
                <a:lnTo>
                  <a:pt x="51689" y="64642"/>
                </a:lnTo>
                <a:lnTo>
                  <a:pt x="51821" y="77596"/>
                </a:lnTo>
                <a:lnTo>
                  <a:pt x="77724" y="77342"/>
                </a:lnTo>
                <a:lnTo>
                  <a:pt x="71217" y="6464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974591" y="2575560"/>
            <a:ext cx="298703" cy="3093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974591" y="2575560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3" y="309372"/>
                </a:lnTo>
                <a:lnTo>
                  <a:pt x="298703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4028694" y="2634233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4032250" y="2639822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348221" y="2902457"/>
            <a:ext cx="78105" cy="895350"/>
          </a:xfrm>
          <a:custGeom>
            <a:avLst/>
            <a:gdLst/>
            <a:ahLst/>
            <a:cxnLst/>
            <a:rect l="l" t="t" r="r" b="b"/>
            <a:pathLst>
              <a:path w="78104" h="895350">
                <a:moveTo>
                  <a:pt x="51821" y="77596"/>
                </a:moveTo>
                <a:lnTo>
                  <a:pt x="25913" y="77850"/>
                </a:lnTo>
                <a:lnTo>
                  <a:pt x="34289" y="894841"/>
                </a:lnTo>
                <a:lnTo>
                  <a:pt x="60198" y="894587"/>
                </a:lnTo>
                <a:lnTo>
                  <a:pt x="51821" y="77596"/>
                </a:lnTo>
                <a:close/>
              </a:path>
              <a:path w="78104" h="895350">
                <a:moveTo>
                  <a:pt x="38100" y="0"/>
                </a:moveTo>
                <a:lnTo>
                  <a:pt x="0" y="78104"/>
                </a:lnTo>
                <a:lnTo>
                  <a:pt x="25913" y="77850"/>
                </a:lnTo>
                <a:lnTo>
                  <a:pt x="25780" y="64896"/>
                </a:lnTo>
                <a:lnTo>
                  <a:pt x="71217" y="64642"/>
                </a:lnTo>
                <a:lnTo>
                  <a:pt x="38100" y="0"/>
                </a:lnTo>
                <a:close/>
              </a:path>
              <a:path w="78104" h="895350">
                <a:moveTo>
                  <a:pt x="51688" y="64642"/>
                </a:moveTo>
                <a:lnTo>
                  <a:pt x="25780" y="64896"/>
                </a:lnTo>
                <a:lnTo>
                  <a:pt x="25913" y="77850"/>
                </a:lnTo>
                <a:lnTo>
                  <a:pt x="51821" y="77596"/>
                </a:lnTo>
                <a:lnTo>
                  <a:pt x="51688" y="64642"/>
                </a:lnTo>
                <a:close/>
              </a:path>
              <a:path w="78104" h="895350">
                <a:moveTo>
                  <a:pt x="71217" y="64642"/>
                </a:moveTo>
                <a:lnTo>
                  <a:pt x="51688" y="64642"/>
                </a:lnTo>
                <a:lnTo>
                  <a:pt x="51821" y="77596"/>
                </a:lnTo>
                <a:lnTo>
                  <a:pt x="77724" y="77342"/>
                </a:lnTo>
                <a:lnTo>
                  <a:pt x="71217" y="6464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236208" y="2590800"/>
            <a:ext cx="297180" cy="31089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236208" y="2590800"/>
            <a:ext cx="297180" cy="311150"/>
          </a:xfrm>
          <a:custGeom>
            <a:avLst/>
            <a:gdLst/>
            <a:ahLst/>
            <a:cxnLst/>
            <a:rect l="l" t="t" r="r" b="b"/>
            <a:pathLst>
              <a:path w="297179" h="311150">
                <a:moveTo>
                  <a:pt x="0" y="310896"/>
                </a:moveTo>
                <a:lnTo>
                  <a:pt x="297180" y="310896"/>
                </a:lnTo>
                <a:lnTo>
                  <a:pt x="297180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6290309" y="2650998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293611" y="2655823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72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577833" y="2919222"/>
            <a:ext cx="78105" cy="895350"/>
          </a:xfrm>
          <a:custGeom>
            <a:avLst/>
            <a:gdLst/>
            <a:ahLst/>
            <a:cxnLst/>
            <a:rect l="l" t="t" r="r" b="b"/>
            <a:pathLst>
              <a:path w="78104" h="895350">
                <a:moveTo>
                  <a:pt x="51821" y="77596"/>
                </a:moveTo>
                <a:lnTo>
                  <a:pt x="25913" y="77850"/>
                </a:lnTo>
                <a:lnTo>
                  <a:pt x="34290" y="894841"/>
                </a:lnTo>
                <a:lnTo>
                  <a:pt x="60198" y="894588"/>
                </a:lnTo>
                <a:lnTo>
                  <a:pt x="51821" y="77596"/>
                </a:lnTo>
                <a:close/>
              </a:path>
              <a:path w="78104" h="895350">
                <a:moveTo>
                  <a:pt x="38100" y="0"/>
                </a:moveTo>
                <a:lnTo>
                  <a:pt x="0" y="78104"/>
                </a:lnTo>
                <a:lnTo>
                  <a:pt x="25913" y="77850"/>
                </a:lnTo>
                <a:lnTo>
                  <a:pt x="25781" y="64897"/>
                </a:lnTo>
                <a:lnTo>
                  <a:pt x="71217" y="64642"/>
                </a:lnTo>
                <a:lnTo>
                  <a:pt x="38100" y="0"/>
                </a:lnTo>
                <a:close/>
              </a:path>
              <a:path w="78104" h="895350">
                <a:moveTo>
                  <a:pt x="51689" y="64642"/>
                </a:moveTo>
                <a:lnTo>
                  <a:pt x="25781" y="64897"/>
                </a:lnTo>
                <a:lnTo>
                  <a:pt x="25913" y="77850"/>
                </a:lnTo>
                <a:lnTo>
                  <a:pt x="51821" y="77596"/>
                </a:lnTo>
                <a:lnTo>
                  <a:pt x="51689" y="64642"/>
                </a:lnTo>
                <a:close/>
              </a:path>
              <a:path w="78104" h="895350">
                <a:moveTo>
                  <a:pt x="71217" y="64642"/>
                </a:moveTo>
                <a:lnTo>
                  <a:pt x="51689" y="64642"/>
                </a:lnTo>
                <a:lnTo>
                  <a:pt x="51821" y="77596"/>
                </a:lnTo>
                <a:lnTo>
                  <a:pt x="77724" y="77342"/>
                </a:lnTo>
                <a:lnTo>
                  <a:pt x="71217" y="6464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8465819" y="2607564"/>
            <a:ext cx="298703" cy="31089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8465819" y="2607564"/>
            <a:ext cx="299085" cy="311150"/>
          </a:xfrm>
          <a:custGeom>
            <a:avLst/>
            <a:gdLst/>
            <a:ahLst/>
            <a:cxnLst/>
            <a:rect l="l" t="t" r="r" b="b"/>
            <a:pathLst>
              <a:path w="299084" h="311150">
                <a:moveTo>
                  <a:pt x="0" y="310896"/>
                </a:moveTo>
                <a:lnTo>
                  <a:pt x="298703" y="310896"/>
                </a:lnTo>
                <a:lnTo>
                  <a:pt x="298703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519921" y="2667761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8523731" y="2672460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870710" y="1602486"/>
            <a:ext cx="0" cy="944244"/>
          </a:xfrm>
          <a:custGeom>
            <a:avLst/>
            <a:gdLst/>
            <a:ahLst/>
            <a:cxnLst/>
            <a:rect l="l" t="t" r="r" b="b"/>
            <a:pathLst>
              <a:path h="944244">
                <a:moveTo>
                  <a:pt x="0" y="943990"/>
                </a:moveTo>
                <a:lnTo>
                  <a:pt x="0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117085" y="1576577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7171"/>
                </a:moveTo>
                <a:lnTo>
                  <a:pt x="0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383273" y="1546097"/>
            <a:ext cx="0" cy="1036319"/>
          </a:xfrm>
          <a:custGeom>
            <a:avLst/>
            <a:gdLst/>
            <a:ahLst/>
            <a:cxnLst/>
            <a:rect l="l" t="t" r="r" b="b"/>
            <a:pathLst>
              <a:path h="1036319">
                <a:moveTo>
                  <a:pt x="0" y="1036319"/>
                </a:moveTo>
                <a:lnTo>
                  <a:pt x="0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8614409" y="1565910"/>
            <a:ext cx="0" cy="1054100"/>
          </a:xfrm>
          <a:custGeom>
            <a:avLst/>
            <a:gdLst/>
            <a:ahLst/>
            <a:cxnLst/>
            <a:rect l="l" t="t" r="r" b="b"/>
            <a:pathLst>
              <a:path h="1054100">
                <a:moveTo>
                  <a:pt x="0" y="1053845"/>
                </a:moveTo>
                <a:lnTo>
                  <a:pt x="0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1155953" y="2671572"/>
            <a:ext cx="556895" cy="78105"/>
          </a:xfrm>
          <a:custGeom>
            <a:avLst/>
            <a:gdLst/>
            <a:ahLst/>
            <a:cxnLst/>
            <a:rect l="l" t="t" r="r" b="b"/>
            <a:pathLst>
              <a:path w="556894" h="78105">
                <a:moveTo>
                  <a:pt x="478916" y="0"/>
                </a:moveTo>
                <a:lnTo>
                  <a:pt x="478916" y="77724"/>
                </a:lnTo>
                <a:lnTo>
                  <a:pt x="530733" y="51815"/>
                </a:lnTo>
                <a:lnTo>
                  <a:pt x="491871" y="51815"/>
                </a:lnTo>
                <a:lnTo>
                  <a:pt x="491871" y="25907"/>
                </a:lnTo>
                <a:lnTo>
                  <a:pt x="530732" y="25907"/>
                </a:lnTo>
                <a:lnTo>
                  <a:pt x="478916" y="0"/>
                </a:lnTo>
                <a:close/>
              </a:path>
              <a:path w="556894" h="78105">
                <a:moveTo>
                  <a:pt x="478916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78916" y="51815"/>
                </a:lnTo>
                <a:lnTo>
                  <a:pt x="478916" y="25907"/>
                </a:lnTo>
                <a:close/>
              </a:path>
              <a:path w="556894" h="78105">
                <a:moveTo>
                  <a:pt x="530732" y="25907"/>
                </a:moveTo>
                <a:lnTo>
                  <a:pt x="491871" y="25907"/>
                </a:lnTo>
                <a:lnTo>
                  <a:pt x="491871" y="51815"/>
                </a:lnTo>
                <a:lnTo>
                  <a:pt x="530733" y="51815"/>
                </a:lnTo>
                <a:lnTo>
                  <a:pt x="556641" y="38862"/>
                </a:lnTo>
                <a:lnTo>
                  <a:pt x="530732" y="259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449573" y="2689860"/>
            <a:ext cx="556895" cy="78105"/>
          </a:xfrm>
          <a:custGeom>
            <a:avLst/>
            <a:gdLst/>
            <a:ahLst/>
            <a:cxnLst/>
            <a:rect l="l" t="t" r="r" b="b"/>
            <a:pathLst>
              <a:path w="556895" h="78105">
                <a:moveTo>
                  <a:pt x="478916" y="0"/>
                </a:moveTo>
                <a:lnTo>
                  <a:pt x="478916" y="77724"/>
                </a:lnTo>
                <a:lnTo>
                  <a:pt x="530733" y="51815"/>
                </a:lnTo>
                <a:lnTo>
                  <a:pt x="491871" y="51815"/>
                </a:lnTo>
                <a:lnTo>
                  <a:pt x="491871" y="25907"/>
                </a:lnTo>
                <a:lnTo>
                  <a:pt x="530732" y="25907"/>
                </a:lnTo>
                <a:lnTo>
                  <a:pt x="478916" y="0"/>
                </a:lnTo>
                <a:close/>
              </a:path>
              <a:path w="556895" h="78105">
                <a:moveTo>
                  <a:pt x="478916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78916" y="51815"/>
                </a:lnTo>
                <a:lnTo>
                  <a:pt x="478916" y="25907"/>
                </a:lnTo>
                <a:close/>
              </a:path>
              <a:path w="556895" h="78105">
                <a:moveTo>
                  <a:pt x="530732" y="25907"/>
                </a:moveTo>
                <a:lnTo>
                  <a:pt x="491871" y="25907"/>
                </a:lnTo>
                <a:lnTo>
                  <a:pt x="491871" y="51815"/>
                </a:lnTo>
                <a:lnTo>
                  <a:pt x="530733" y="51815"/>
                </a:lnTo>
                <a:lnTo>
                  <a:pt x="556640" y="38862"/>
                </a:lnTo>
                <a:lnTo>
                  <a:pt x="530732" y="259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679185" y="2708148"/>
            <a:ext cx="556895" cy="78105"/>
          </a:xfrm>
          <a:custGeom>
            <a:avLst/>
            <a:gdLst/>
            <a:ahLst/>
            <a:cxnLst/>
            <a:rect l="l" t="t" r="r" b="b"/>
            <a:pathLst>
              <a:path w="556895" h="78105">
                <a:moveTo>
                  <a:pt x="478916" y="0"/>
                </a:moveTo>
                <a:lnTo>
                  <a:pt x="478916" y="77724"/>
                </a:lnTo>
                <a:lnTo>
                  <a:pt x="530733" y="51815"/>
                </a:lnTo>
                <a:lnTo>
                  <a:pt x="491871" y="51815"/>
                </a:lnTo>
                <a:lnTo>
                  <a:pt x="491871" y="25907"/>
                </a:lnTo>
                <a:lnTo>
                  <a:pt x="530732" y="25907"/>
                </a:lnTo>
                <a:lnTo>
                  <a:pt x="478916" y="0"/>
                </a:lnTo>
                <a:close/>
              </a:path>
              <a:path w="556895" h="78105">
                <a:moveTo>
                  <a:pt x="478916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78916" y="51815"/>
                </a:lnTo>
                <a:lnTo>
                  <a:pt x="478916" y="25907"/>
                </a:lnTo>
                <a:close/>
              </a:path>
              <a:path w="556895" h="78105">
                <a:moveTo>
                  <a:pt x="530732" y="25907"/>
                </a:moveTo>
                <a:lnTo>
                  <a:pt x="491871" y="25907"/>
                </a:lnTo>
                <a:lnTo>
                  <a:pt x="491871" y="51815"/>
                </a:lnTo>
                <a:lnTo>
                  <a:pt x="530733" y="51815"/>
                </a:lnTo>
                <a:lnTo>
                  <a:pt x="556640" y="38862"/>
                </a:lnTo>
                <a:lnTo>
                  <a:pt x="530732" y="259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7884414" y="2724911"/>
            <a:ext cx="556895" cy="78105"/>
          </a:xfrm>
          <a:custGeom>
            <a:avLst/>
            <a:gdLst/>
            <a:ahLst/>
            <a:cxnLst/>
            <a:rect l="l" t="t" r="r" b="b"/>
            <a:pathLst>
              <a:path w="556895" h="78105">
                <a:moveTo>
                  <a:pt x="478916" y="0"/>
                </a:moveTo>
                <a:lnTo>
                  <a:pt x="478916" y="77724"/>
                </a:lnTo>
                <a:lnTo>
                  <a:pt x="530732" y="51815"/>
                </a:lnTo>
                <a:lnTo>
                  <a:pt x="491870" y="51815"/>
                </a:lnTo>
                <a:lnTo>
                  <a:pt x="491870" y="25908"/>
                </a:lnTo>
                <a:lnTo>
                  <a:pt x="530732" y="25908"/>
                </a:lnTo>
                <a:lnTo>
                  <a:pt x="478916" y="0"/>
                </a:lnTo>
                <a:close/>
              </a:path>
              <a:path w="556895" h="78105">
                <a:moveTo>
                  <a:pt x="478916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478916" y="51815"/>
                </a:lnTo>
                <a:lnTo>
                  <a:pt x="478916" y="25908"/>
                </a:lnTo>
                <a:close/>
              </a:path>
              <a:path w="556895" h="78105">
                <a:moveTo>
                  <a:pt x="530732" y="25908"/>
                </a:moveTo>
                <a:lnTo>
                  <a:pt x="491870" y="25908"/>
                </a:lnTo>
                <a:lnTo>
                  <a:pt x="491870" y="51815"/>
                </a:lnTo>
                <a:lnTo>
                  <a:pt x="530732" y="51815"/>
                </a:lnTo>
                <a:lnTo>
                  <a:pt x="556640" y="38862"/>
                </a:lnTo>
                <a:lnTo>
                  <a:pt x="530732" y="259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1526286" y="1530096"/>
            <a:ext cx="7078345" cy="78105"/>
          </a:xfrm>
          <a:custGeom>
            <a:avLst/>
            <a:gdLst/>
            <a:ahLst/>
            <a:cxnLst/>
            <a:rect l="l" t="t" r="r" b="b"/>
            <a:pathLst>
              <a:path w="7078345" h="78105">
                <a:moveTo>
                  <a:pt x="77723" y="0"/>
                </a:moveTo>
                <a:lnTo>
                  <a:pt x="0" y="38862"/>
                </a:lnTo>
                <a:lnTo>
                  <a:pt x="77723" y="77724"/>
                </a:lnTo>
                <a:lnTo>
                  <a:pt x="77723" y="51815"/>
                </a:lnTo>
                <a:lnTo>
                  <a:pt x="64769" y="51815"/>
                </a:lnTo>
                <a:lnTo>
                  <a:pt x="64769" y="25907"/>
                </a:lnTo>
                <a:lnTo>
                  <a:pt x="77723" y="25907"/>
                </a:lnTo>
                <a:lnTo>
                  <a:pt x="77723" y="0"/>
                </a:lnTo>
                <a:close/>
              </a:path>
              <a:path w="7078345" h="78105">
                <a:moveTo>
                  <a:pt x="77723" y="25907"/>
                </a:moveTo>
                <a:lnTo>
                  <a:pt x="64769" y="25907"/>
                </a:lnTo>
                <a:lnTo>
                  <a:pt x="64769" y="51815"/>
                </a:lnTo>
                <a:lnTo>
                  <a:pt x="77723" y="51815"/>
                </a:lnTo>
                <a:lnTo>
                  <a:pt x="77723" y="25907"/>
                </a:lnTo>
                <a:close/>
              </a:path>
              <a:path w="7078345" h="78105">
                <a:moveTo>
                  <a:pt x="7077836" y="25907"/>
                </a:moveTo>
                <a:lnTo>
                  <a:pt x="77723" y="25907"/>
                </a:lnTo>
                <a:lnTo>
                  <a:pt x="77723" y="51815"/>
                </a:lnTo>
                <a:lnTo>
                  <a:pt x="7077836" y="51815"/>
                </a:lnTo>
                <a:lnTo>
                  <a:pt x="7077836" y="259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162560" y="4802251"/>
            <a:ext cx="8299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7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17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1,1</a:t>
            </a:r>
            <a:r>
              <a:rPr kumimoji="0" sz="175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0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endParaRPr kumimoji="0" sz="3600" b="0" i="0" u="none" strike="noStrike" kern="1200" cap="none" spc="0" normalizeH="0" baseline="1157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825751" y="4681728"/>
            <a:ext cx="288036" cy="5394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825751" y="468172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1836547" y="4635500"/>
            <a:ext cx="321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3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144524" y="4796028"/>
            <a:ext cx="539495" cy="28803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1144524" y="4796028"/>
            <a:ext cx="539750" cy="2882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40970" marR="0" lvl="0" indent="0" algn="l" defTabSz="914400" rtl="0" eaLnBrk="1" fontAlgn="auto" latinLnBrk="0" hangingPunct="1">
              <a:lnSpc>
                <a:spcPts val="15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8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595755" y="6257518"/>
            <a:ext cx="380365" cy="293370"/>
          </a:xfrm>
          <a:custGeom>
            <a:avLst/>
            <a:gdLst/>
            <a:ahLst/>
            <a:cxnLst/>
            <a:rect l="l" t="t" r="r" b="b"/>
            <a:pathLst>
              <a:path w="380364" h="293370">
                <a:moveTo>
                  <a:pt x="58932" y="160883"/>
                </a:moveTo>
                <a:lnTo>
                  <a:pt x="29717" y="160883"/>
                </a:lnTo>
                <a:lnTo>
                  <a:pt x="91312" y="293344"/>
                </a:lnTo>
                <a:lnTo>
                  <a:pt x="105790" y="293344"/>
                </a:lnTo>
                <a:lnTo>
                  <a:pt x="117302" y="254050"/>
                </a:lnTo>
                <a:lnTo>
                  <a:pt x="101345" y="254050"/>
                </a:lnTo>
                <a:lnTo>
                  <a:pt x="58932" y="160883"/>
                </a:lnTo>
                <a:close/>
              </a:path>
              <a:path w="380364" h="293370">
                <a:moveTo>
                  <a:pt x="212851" y="0"/>
                </a:moveTo>
                <a:lnTo>
                  <a:pt x="174878" y="0"/>
                </a:lnTo>
                <a:lnTo>
                  <a:pt x="101345" y="254050"/>
                </a:lnTo>
                <a:lnTo>
                  <a:pt x="117302" y="254050"/>
                </a:lnTo>
                <a:lnTo>
                  <a:pt x="185927" y="19799"/>
                </a:lnTo>
                <a:lnTo>
                  <a:pt x="380364" y="19799"/>
                </a:lnTo>
                <a:lnTo>
                  <a:pt x="380364" y="279"/>
                </a:lnTo>
                <a:lnTo>
                  <a:pt x="212851" y="279"/>
                </a:lnTo>
                <a:lnTo>
                  <a:pt x="212851" y="0"/>
                </a:lnTo>
                <a:close/>
              </a:path>
              <a:path w="380364" h="293370">
                <a:moveTo>
                  <a:pt x="48768" y="138556"/>
                </a:moveTo>
                <a:lnTo>
                  <a:pt x="0" y="160883"/>
                </a:lnTo>
                <a:lnTo>
                  <a:pt x="4571" y="172046"/>
                </a:lnTo>
                <a:lnTo>
                  <a:pt x="29717" y="160883"/>
                </a:lnTo>
                <a:lnTo>
                  <a:pt x="58932" y="160883"/>
                </a:lnTo>
                <a:lnTo>
                  <a:pt x="48768" y="138556"/>
                </a:lnTo>
                <a:close/>
              </a:path>
              <a:path w="380364" h="293370">
                <a:moveTo>
                  <a:pt x="380364" y="19799"/>
                </a:moveTo>
                <a:lnTo>
                  <a:pt x="194437" y="19799"/>
                </a:lnTo>
                <a:lnTo>
                  <a:pt x="194437" y="20091"/>
                </a:lnTo>
                <a:lnTo>
                  <a:pt x="380364" y="20091"/>
                </a:lnTo>
                <a:lnTo>
                  <a:pt x="380364" y="197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630123" y="6212535"/>
            <a:ext cx="31146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60145" algn="l"/>
              </a:tabLst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(ignore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simplicity)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2388489" y="4821173"/>
            <a:ext cx="8299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7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17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1,2</a:t>
            </a:r>
            <a:r>
              <a:rPr kumimoji="0" sz="175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0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endParaRPr kumimoji="0" sz="3600" b="0" i="0" u="none" strike="noStrike" kern="1200" cap="none" spc="0" normalizeH="0" baseline="1157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052315" y="4700015"/>
            <a:ext cx="288036" cy="5410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052315" y="4700015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4062476" y="4653737"/>
            <a:ext cx="3219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3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3369564" y="4814315"/>
            <a:ext cx="541020" cy="2880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3369564" y="4814315"/>
            <a:ext cx="541020" cy="2882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9065" marR="0" lvl="0" indent="0" algn="l" defTabSz="914400" rtl="0" eaLnBrk="1" fontAlgn="auto" latinLnBrk="0" hangingPunct="1">
              <a:lnSpc>
                <a:spcPts val="1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1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162560" y="5544413"/>
            <a:ext cx="82994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7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17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1,3</a:t>
            </a:r>
            <a:r>
              <a:rPr kumimoji="0" sz="175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0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endParaRPr kumimoji="0" sz="3600" b="0" i="0" u="none" strike="noStrike" kern="1200" cap="none" spc="0" normalizeH="0" baseline="1157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1825751" y="5423915"/>
            <a:ext cx="288036" cy="53949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1825751" y="5423915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144524" y="5538215"/>
            <a:ext cx="539495" cy="288035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144524" y="5538215"/>
            <a:ext cx="539750" cy="28829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37795" marR="0" lvl="0" indent="0" algn="l" defTabSz="914400" rtl="0" eaLnBrk="1" fontAlgn="auto" latinLnBrk="0" hangingPunct="1">
              <a:lnSpc>
                <a:spcPts val="15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1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4" name="object 104"/>
          <p:cNvSpPr txBox="1"/>
          <p:nvPr/>
        </p:nvSpPr>
        <p:spPr>
          <a:xfrm>
            <a:off x="2371470" y="5561787"/>
            <a:ext cx="8293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7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17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1,4</a:t>
            </a:r>
            <a:r>
              <a:rPr kumimoji="0" sz="175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0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endParaRPr kumimoji="0" sz="3600" b="0" i="0" u="none" strike="noStrike" kern="1200" cap="none" spc="0" normalizeH="0" baseline="1157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4034028" y="5440679"/>
            <a:ext cx="288036" cy="54101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4034028" y="54406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20"/>
                </a:moveTo>
                <a:lnTo>
                  <a:pt x="288036" y="541020"/>
                </a:lnTo>
                <a:lnTo>
                  <a:pt x="288036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4045077" y="5395061"/>
            <a:ext cx="321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3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352800" y="5554979"/>
            <a:ext cx="539496" cy="28803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object 109"/>
          <p:cNvSpPr txBox="1"/>
          <p:nvPr/>
        </p:nvSpPr>
        <p:spPr>
          <a:xfrm>
            <a:off x="1836547" y="5377078"/>
            <a:ext cx="20561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654810" algn="l"/>
              </a:tabLst>
              <a:defRPr/>
            </a:pPr>
            <a:r>
              <a:rPr kumimoji="0" sz="3600" b="0" i="0" u="none" strike="noStrike" kern="1200" cap="none" spc="5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	</a:t>
            </a:r>
            <a:r>
              <a:rPr kumimoji="0" sz="3600" b="0" i="0" u="none" strike="noStrike" kern="1200" cap="none" spc="11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7671816" y="5347715"/>
            <a:ext cx="288035" cy="53949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object 111"/>
          <p:cNvSpPr txBox="1"/>
          <p:nvPr/>
        </p:nvSpPr>
        <p:spPr>
          <a:xfrm>
            <a:off x="7671816" y="5347715"/>
            <a:ext cx="288290" cy="53975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24130" marR="0" lvl="0" indent="0" algn="l" defTabSz="914400" rtl="0" eaLnBrk="1" fontAlgn="auto" latinLnBrk="0" hangingPunct="1">
              <a:lnSpc>
                <a:spcPct val="100000"/>
              </a:lnSpc>
              <a:spcBef>
                <a:spcPts val="6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7851393" y="5383479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6890004" y="4875276"/>
            <a:ext cx="541020" cy="28803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6890004" y="4875276"/>
            <a:ext cx="541020" cy="288290"/>
          </a:xfrm>
          <a:custGeom>
            <a:avLst/>
            <a:gdLst/>
            <a:ahLst/>
            <a:cxnLst/>
            <a:rect l="l" t="t" r="r" b="b"/>
            <a:pathLst>
              <a:path w="541020" h="288289">
                <a:moveTo>
                  <a:pt x="0" y="288036"/>
                </a:moveTo>
                <a:lnTo>
                  <a:pt x="541020" y="288036"/>
                </a:lnTo>
                <a:lnTo>
                  <a:pt x="541020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7019925" y="4697729"/>
            <a:ext cx="33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9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890004" y="5289803"/>
            <a:ext cx="541020" cy="288035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890004" y="5289803"/>
            <a:ext cx="541020" cy="288290"/>
          </a:xfrm>
          <a:custGeom>
            <a:avLst/>
            <a:gdLst/>
            <a:ahLst/>
            <a:cxnLst/>
            <a:rect l="l" t="t" r="r" b="b"/>
            <a:pathLst>
              <a:path w="541020" h="288289">
                <a:moveTo>
                  <a:pt x="0" y="288036"/>
                </a:moveTo>
                <a:lnTo>
                  <a:pt x="541020" y="288036"/>
                </a:lnTo>
                <a:lnTo>
                  <a:pt x="541020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7016877" y="5110937"/>
            <a:ext cx="3371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6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6890004" y="5701284"/>
            <a:ext cx="541020" cy="28803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6890004" y="5701284"/>
            <a:ext cx="541020" cy="288290"/>
          </a:xfrm>
          <a:custGeom>
            <a:avLst/>
            <a:gdLst/>
            <a:ahLst/>
            <a:cxnLst/>
            <a:rect l="l" t="t" r="r" b="b"/>
            <a:pathLst>
              <a:path w="541020" h="288289">
                <a:moveTo>
                  <a:pt x="0" y="288036"/>
                </a:moveTo>
                <a:lnTo>
                  <a:pt x="541020" y="288036"/>
                </a:lnTo>
                <a:lnTo>
                  <a:pt x="541020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object 121"/>
          <p:cNvSpPr txBox="1"/>
          <p:nvPr/>
        </p:nvSpPr>
        <p:spPr>
          <a:xfrm>
            <a:off x="7016877" y="5634634"/>
            <a:ext cx="193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7199756" y="5605678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6890004" y="6097523"/>
            <a:ext cx="541020" cy="28803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6890004" y="6097523"/>
            <a:ext cx="541020" cy="288290"/>
          </a:xfrm>
          <a:custGeom>
            <a:avLst/>
            <a:gdLst/>
            <a:ahLst/>
            <a:cxnLst/>
            <a:rect l="l" t="t" r="r" b="b"/>
            <a:pathLst>
              <a:path w="541020" h="288289">
                <a:moveTo>
                  <a:pt x="0" y="288035"/>
                </a:moveTo>
                <a:lnTo>
                  <a:pt x="541020" y="288035"/>
                </a:lnTo>
                <a:lnTo>
                  <a:pt x="541020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7016877" y="5919927"/>
            <a:ext cx="337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6388353" y="5443829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5718047" y="4762500"/>
            <a:ext cx="461772" cy="38557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5718047" y="4762500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5711190" y="4752289"/>
            <a:ext cx="5035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-97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175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5727191" y="5192267"/>
            <a:ext cx="461772" cy="38557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5727191" y="5192267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5719698" y="5183504"/>
            <a:ext cx="503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-89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17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5727191" y="5625084"/>
            <a:ext cx="461772" cy="38557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5730240" y="5616346"/>
            <a:ext cx="4933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-89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17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5727191" y="6053328"/>
            <a:ext cx="461772" cy="38557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5727191" y="6053328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5730240" y="6044895"/>
            <a:ext cx="494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-89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17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EC5D13AA-DCEB-44AB-8D7A-31F7C54351A9}"/>
                  </a:ext>
                </a:extLst>
              </p:cNvPr>
              <p:cNvSpPr txBox="1"/>
              <p:nvPr/>
            </p:nvSpPr>
            <p:spPr>
              <a:xfrm>
                <a:off x="1543532" y="2094131"/>
                <a:ext cx="605166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EC5D13AA-DCEB-44AB-8D7A-31F7C5435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532" y="2094131"/>
                <a:ext cx="605166" cy="385555"/>
              </a:xfrm>
              <a:prstGeom prst="rect">
                <a:avLst/>
              </a:prstGeom>
              <a:blipFill>
                <a:blip r:embed="rId37"/>
                <a:stretch>
                  <a:fillRect l="-3030" t="-15873" r="-2222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84C73CF5-0615-4560-AA0D-BA5ED630CCE7}"/>
                  </a:ext>
                </a:extLst>
              </p:cNvPr>
              <p:cNvSpPr txBox="1"/>
              <p:nvPr/>
            </p:nvSpPr>
            <p:spPr>
              <a:xfrm>
                <a:off x="3792680" y="2094131"/>
                <a:ext cx="605166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84C73CF5-0615-4560-AA0D-BA5ED630C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680" y="2094131"/>
                <a:ext cx="605166" cy="385555"/>
              </a:xfrm>
              <a:prstGeom prst="rect">
                <a:avLst/>
              </a:prstGeom>
              <a:blipFill>
                <a:blip r:embed="rId38"/>
                <a:stretch>
                  <a:fillRect l="-3030" t="-15873" r="-2222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本框 139">
                <a:extLst>
                  <a:ext uri="{FF2B5EF4-FFF2-40B4-BE49-F238E27FC236}">
                    <a16:creationId xmlns:a16="http://schemas.microsoft.com/office/drawing/2014/main" id="{68FF5605-42A8-483D-9702-2FFFE21F948D}"/>
                  </a:ext>
                </a:extLst>
              </p:cNvPr>
              <p:cNvSpPr txBox="1"/>
              <p:nvPr/>
            </p:nvSpPr>
            <p:spPr>
              <a:xfrm>
                <a:off x="6041828" y="2094131"/>
                <a:ext cx="605166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0" name="文本框 139">
                <a:extLst>
                  <a:ext uri="{FF2B5EF4-FFF2-40B4-BE49-F238E27FC236}">
                    <a16:creationId xmlns:a16="http://schemas.microsoft.com/office/drawing/2014/main" id="{68FF5605-42A8-483D-9702-2FFFE21F9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828" y="2094131"/>
                <a:ext cx="605166" cy="385555"/>
              </a:xfrm>
              <a:prstGeom prst="rect">
                <a:avLst/>
              </a:prstGeom>
              <a:blipFill>
                <a:blip r:embed="rId39"/>
                <a:stretch>
                  <a:fillRect l="-3030" t="-15873" r="-2222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039173AA-4C70-41A0-A15D-C9019392081E}"/>
                  </a:ext>
                </a:extLst>
              </p:cNvPr>
              <p:cNvSpPr txBox="1"/>
              <p:nvPr/>
            </p:nvSpPr>
            <p:spPr>
              <a:xfrm>
                <a:off x="8290976" y="2094131"/>
                <a:ext cx="605166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1" name="文本框 140">
                <a:extLst>
                  <a:ext uri="{FF2B5EF4-FFF2-40B4-BE49-F238E27FC236}">
                    <a16:creationId xmlns:a16="http://schemas.microsoft.com/office/drawing/2014/main" id="{039173AA-4C70-41A0-A15D-C901939208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976" y="2094131"/>
                <a:ext cx="605166" cy="385555"/>
              </a:xfrm>
              <a:prstGeom prst="rect">
                <a:avLst/>
              </a:prstGeom>
              <a:blipFill>
                <a:blip r:embed="rId40"/>
                <a:stretch>
                  <a:fillRect l="-3030" t="-15873" r="-2222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300" y="2798826"/>
            <a:ext cx="318770" cy="1059815"/>
          </a:xfrm>
          <a:custGeom>
            <a:avLst/>
            <a:gdLst/>
            <a:ahLst/>
            <a:cxnLst/>
            <a:rect l="l" t="t" r="r" b="b"/>
            <a:pathLst>
              <a:path w="318770" h="1059814">
                <a:moveTo>
                  <a:pt x="50036" y="71585"/>
                </a:moveTo>
                <a:lnTo>
                  <a:pt x="25008" y="78404"/>
                </a:lnTo>
                <a:lnTo>
                  <a:pt x="293497" y="1059434"/>
                </a:lnTo>
                <a:lnTo>
                  <a:pt x="318388" y="1052576"/>
                </a:lnTo>
                <a:lnTo>
                  <a:pt x="50036" y="71585"/>
                </a:lnTo>
                <a:close/>
              </a:path>
              <a:path w="318770" h="1059814">
                <a:moveTo>
                  <a:pt x="17017" y="0"/>
                </a:moveTo>
                <a:lnTo>
                  <a:pt x="0" y="85216"/>
                </a:lnTo>
                <a:lnTo>
                  <a:pt x="25008" y="78404"/>
                </a:lnTo>
                <a:lnTo>
                  <a:pt x="21589" y="65912"/>
                </a:lnTo>
                <a:lnTo>
                  <a:pt x="46609" y="59054"/>
                </a:lnTo>
                <a:lnTo>
                  <a:pt x="69935" y="59054"/>
                </a:lnTo>
                <a:lnTo>
                  <a:pt x="17017" y="0"/>
                </a:lnTo>
                <a:close/>
              </a:path>
              <a:path w="318770" h="1059814">
                <a:moveTo>
                  <a:pt x="46609" y="59054"/>
                </a:moveTo>
                <a:lnTo>
                  <a:pt x="21589" y="65912"/>
                </a:lnTo>
                <a:lnTo>
                  <a:pt x="25008" y="78404"/>
                </a:lnTo>
                <a:lnTo>
                  <a:pt x="50036" y="71585"/>
                </a:lnTo>
                <a:lnTo>
                  <a:pt x="46609" y="59054"/>
                </a:lnTo>
                <a:close/>
              </a:path>
              <a:path w="318770" h="1059814">
                <a:moveTo>
                  <a:pt x="69935" y="59054"/>
                </a:moveTo>
                <a:lnTo>
                  <a:pt x="46609" y="59054"/>
                </a:lnTo>
                <a:lnTo>
                  <a:pt x="50036" y="71585"/>
                </a:lnTo>
                <a:lnTo>
                  <a:pt x="75057" y="64770"/>
                </a:lnTo>
                <a:lnTo>
                  <a:pt x="69935" y="59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96517" y="2762250"/>
            <a:ext cx="1945639" cy="1076960"/>
          </a:xfrm>
          <a:custGeom>
            <a:avLst/>
            <a:gdLst/>
            <a:ahLst/>
            <a:cxnLst/>
            <a:rect l="l" t="t" r="r" b="b"/>
            <a:pathLst>
              <a:path w="1945639" h="1076960">
                <a:moveTo>
                  <a:pt x="74352" y="26046"/>
                </a:moveTo>
                <a:lnTo>
                  <a:pt x="61881" y="48778"/>
                </a:lnTo>
                <a:lnTo>
                  <a:pt x="1933194" y="1076706"/>
                </a:lnTo>
                <a:lnTo>
                  <a:pt x="1945639" y="1054100"/>
                </a:lnTo>
                <a:lnTo>
                  <a:pt x="74352" y="26046"/>
                </a:lnTo>
                <a:close/>
              </a:path>
              <a:path w="1945639" h="1076960">
                <a:moveTo>
                  <a:pt x="0" y="0"/>
                </a:moveTo>
                <a:lnTo>
                  <a:pt x="49415" y="71500"/>
                </a:lnTo>
                <a:lnTo>
                  <a:pt x="61881" y="48778"/>
                </a:lnTo>
                <a:lnTo>
                  <a:pt x="50533" y="42545"/>
                </a:lnTo>
                <a:lnTo>
                  <a:pt x="63004" y="19812"/>
                </a:lnTo>
                <a:lnTo>
                  <a:pt x="77772" y="19812"/>
                </a:lnTo>
                <a:lnTo>
                  <a:pt x="86829" y="3301"/>
                </a:lnTo>
                <a:lnTo>
                  <a:pt x="0" y="0"/>
                </a:lnTo>
                <a:close/>
              </a:path>
              <a:path w="1945639" h="1076960">
                <a:moveTo>
                  <a:pt x="63004" y="19812"/>
                </a:moveTo>
                <a:lnTo>
                  <a:pt x="50533" y="42545"/>
                </a:lnTo>
                <a:lnTo>
                  <a:pt x="61881" y="48778"/>
                </a:lnTo>
                <a:lnTo>
                  <a:pt x="74352" y="26046"/>
                </a:lnTo>
                <a:lnTo>
                  <a:pt x="63004" y="19812"/>
                </a:lnTo>
                <a:close/>
              </a:path>
              <a:path w="1945639" h="1076960">
                <a:moveTo>
                  <a:pt x="77772" y="19812"/>
                </a:moveTo>
                <a:lnTo>
                  <a:pt x="63004" y="19812"/>
                </a:lnTo>
                <a:lnTo>
                  <a:pt x="74352" y="26046"/>
                </a:lnTo>
                <a:lnTo>
                  <a:pt x="77772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17388" y="2766822"/>
            <a:ext cx="318770" cy="1059815"/>
          </a:xfrm>
          <a:custGeom>
            <a:avLst/>
            <a:gdLst/>
            <a:ahLst/>
            <a:cxnLst/>
            <a:rect l="l" t="t" r="r" b="b"/>
            <a:pathLst>
              <a:path w="318770" h="1059814">
                <a:moveTo>
                  <a:pt x="50036" y="71585"/>
                </a:moveTo>
                <a:lnTo>
                  <a:pt x="25008" y="78404"/>
                </a:lnTo>
                <a:lnTo>
                  <a:pt x="293497" y="1059433"/>
                </a:lnTo>
                <a:lnTo>
                  <a:pt x="318388" y="1052576"/>
                </a:lnTo>
                <a:lnTo>
                  <a:pt x="50036" y="71585"/>
                </a:lnTo>
                <a:close/>
              </a:path>
              <a:path w="318770" h="1059814">
                <a:moveTo>
                  <a:pt x="17017" y="0"/>
                </a:moveTo>
                <a:lnTo>
                  <a:pt x="0" y="85216"/>
                </a:lnTo>
                <a:lnTo>
                  <a:pt x="25008" y="78404"/>
                </a:lnTo>
                <a:lnTo>
                  <a:pt x="21589" y="65912"/>
                </a:lnTo>
                <a:lnTo>
                  <a:pt x="46609" y="59054"/>
                </a:lnTo>
                <a:lnTo>
                  <a:pt x="69935" y="59054"/>
                </a:lnTo>
                <a:lnTo>
                  <a:pt x="17017" y="0"/>
                </a:lnTo>
                <a:close/>
              </a:path>
              <a:path w="318770" h="1059814">
                <a:moveTo>
                  <a:pt x="46609" y="59054"/>
                </a:moveTo>
                <a:lnTo>
                  <a:pt x="21589" y="65912"/>
                </a:lnTo>
                <a:lnTo>
                  <a:pt x="25008" y="78404"/>
                </a:lnTo>
                <a:lnTo>
                  <a:pt x="50036" y="71585"/>
                </a:lnTo>
                <a:lnTo>
                  <a:pt x="46609" y="59054"/>
                </a:lnTo>
                <a:close/>
              </a:path>
              <a:path w="318770" h="1059814">
                <a:moveTo>
                  <a:pt x="69935" y="59054"/>
                </a:moveTo>
                <a:lnTo>
                  <a:pt x="46609" y="59054"/>
                </a:lnTo>
                <a:lnTo>
                  <a:pt x="50036" y="71585"/>
                </a:lnTo>
                <a:lnTo>
                  <a:pt x="75057" y="64769"/>
                </a:lnTo>
                <a:lnTo>
                  <a:pt x="69935" y="59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79004" y="2785110"/>
            <a:ext cx="318770" cy="1059815"/>
          </a:xfrm>
          <a:custGeom>
            <a:avLst/>
            <a:gdLst/>
            <a:ahLst/>
            <a:cxnLst/>
            <a:rect l="l" t="t" r="r" b="b"/>
            <a:pathLst>
              <a:path w="318770" h="1059814">
                <a:moveTo>
                  <a:pt x="50036" y="71585"/>
                </a:moveTo>
                <a:lnTo>
                  <a:pt x="25008" y="78404"/>
                </a:lnTo>
                <a:lnTo>
                  <a:pt x="293497" y="1059433"/>
                </a:lnTo>
                <a:lnTo>
                  <a:pt x="318389" y="1052576"/>
                </a:lnTo>
                <a:lnTo>
                  <a:pt x="50036" y="71585"/>
                </a:lnTo>
                <a:close/>
              </a:path>
              <a:path w="318770" h="1059814">
                <a:moveTo>
                  <a:pt x="17018" y="0"/>
                </a:moveTo>
                <a:lnTo>
                  <a:pt x="0" y="85216"/>
                </a:lnTo>
                <a:lnTo>
                  <a:pt x="25008" y="78404"/>
                </a:lnTo>
                <a:lnTo>
                  <a:pt x="21590" y="65912"/>
                </a:lnTo>
                <a:lnTo>
                  <a:pt x="46609" y="59054"/>
                </a:lnTo>
                <a:lnTo>
                  <a:pt x="69935" y="59054"/>
                </a:lnTo>
                <a:lnTo>
                  <a:pt x="17018" y="0"/>
                </a:lnTo>
                <a:close/>
              </a:path>
              <a:path w="318770" h="1059814">
                <a:moveTo>
                  <a:pt x="46609" y="59054"/>
                </a:moveTo>
                <a:lnTo>
                  <a:pt x="21590" y="65912"/>
                </a:lnTo>
                <a:lnTo>
                  <a:pt x="25008" y="78404"/>
                </a:lnTo>
                <a:lnTo>
                  <a:pt x="50036" y="71585"/>
                </a:lnTo>
                <a:lnTo>
                  <a:pt x="46609" y="59054"/>
                </a:lnTo>
                <a:close/>
              </a:path>
              <a:path w="318770" h="1059814">
                <a:moveTo>
                  <a:pt x="69935" y="59054"/>
                </a:moveTo>
                <a:lnTo>
                  <a:pt x="46609" y="59054"/>
                </a:lnTo>
                <a:lnTo>
                  <a:pt x="50036" y="71585"/>
                </a:lnTo>
                <a:lnTo>
                  <a:pt x="75056" y="64769"/>
                </a:lnTo>
                <a:lnTo>
                  <a:pt x="69935" y="59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37260" y="2601467"/>
            <a:ext cx="192024" cy="192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33927" y="2610611"/>
            <a:ext cx="192023" cy="192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39155" y="2618232"/>
            <a:ext cx="192024" cy="193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90104" y="2644139"/>
            <a:ext cx="192024" cy="192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02026" y="2807842"/>
            <a:ext cx="4785995" cy="984250"/>
          </a:xfrm>
          <a:custGeom>
            <a:avLst/>
            <a:gdLst/>
            <a:ahLst/>
            <a:cxnLst/>
            <a:rect l="l" t="t" r="r" b="b"/>
            <a:pathLst>
              <a:path w="4785995" h="984250">
                <a:moveTo>
                  <a:pt x="4706829" y="25387"/>
                </a:moveTo>
                <a:lnTo>
                  <a:pt x="0" y="958850"/>
                </a:lnTo>
                <a:lnTo>
                  <a:pt x="5080" y="984250"/>
                </a:lnTo>
                <a:lnTo>
                  <a:pt x="4711868" y="50795"/>
                </a:lnTo>
                <a:lnTo>
                  <a:pt x="4706829" y="25387"/>
                </a:lnTo>
                <a:close/>
              </a:path>
              <a:path w="4785995" h="984250">
                <a:moveTo>
                  <a:pt x="4785150" y="22860"/>
                </a:moveTo>
                <a:lnTo>
                  <a:pt x="4719574" y="22860"/>
                </a:lnTo>
                <a:lnTo>
                  <a:pt x="4724654" y="48260"/>
                </a:lnTo>
                <a:lnTo>
                  <a:pt x="4711868" y="50795"/>
                </a:lnTo>
                <a:lnTo>
                  <a:pt x="4716907" y="76200"/>
                </a:lnTo>
                <a:lnTo>
                  <a:pt x="4785614" y="22987"/>
                </a:lnTo>
                <a:lnTo>
                  <a:pt x="4785150" y="22860"/>
                </a:lnTo>
                <a:close/>
              </a:path>
              <a:path w="4785995" h="984250">
                <a:moveTo>
                  <a:pt x="4719574" y="22860"/>
                </a:moveTo>
                <a:lnTo>
                  <a:pt x="4706829" y="25387"/>
                </a:lnTo>
                <a:lnTo>
                  <a:pt x="4711868" y="50795"/>
                </a:lnTo>
                <a:lnTo>
                  <a:pt x="4724654" y="48260"/>
                </a:lnTo>
                <a:lnTo>
                  <a:pt x="4719574" y="22860"/>
                </a:lnTo>
                <a:close/>
              </a:path>
              <a:path w="4785995" h="984250">
                <a:moveTo>
                  <a:pt x="4701794" y="0"/>
                </a:moveTo>
                <a:lnTo>
                  <a:pt x="4706829" y="25387"/>
                </a:lnTo>
                <a:lnTo>
                  <a:pt x="4719574" y="22860"/>
                </a:lnTo>
                <a:lnTo>
                  <a:pt x="4785150" y="22860"/>
                </a:lnTo>
                <a:lnTo>
                  <a:pt x="4701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99867" y="2798064"/>
            <a:ext cx="2536825" cy="994410"/>
          </a:xfrm>
          <a:custGeom>
            <a:avLst/>
            <a:gdLst/>
            <a:ahLst/>
            <a:cxnLst/>
            <a:rect l="l" t="t" r="r" b="b"/>
            <a:pathLst>
              <a:path w="2536825" h="994410">
                <a:moveTo>
                  <a:pt x="2459670" y="24222"/>
                </a:moveTo>
                <a:lnTo>
                  <a:pt x="0" y="970153"/>
                </a:lnTo>
                <a:lnTo>
                  <a:pt x="9397" y="994410"/>
                </a:lnTo>
                <a:lnTo>
                  <a:pt x="2468964" y="48345"/>
                </a:lnTo>
                <a:lnTo>
                  <a:pt x="2459670" y="24222"/>
                </a:lnTo>
                <a:close/>
              </a:path>
              <a:path w="2536825" h="994410">
                <a:moveTo>
                  <a:pt x="2526622" y="19558"/>
                </a:moveTo>
                <a:lnTo>
                  <a:pt x="2471800" y="19558"/>
                </a:lnTo>
                <a:lnTo>
                  <a:pt x="2481072" y="43687"/>
                </a:lnTo>
                <a:lnTo>
                  <a:pt x="2468964" y="48345"/>
                </a:lnTo>
                <a:lnTo>
                  <a:pt x="2478278" y="72516"/>
                </a:lnTo>
                <a:lnTo>
                  <a:pt x="2526622" y="19558"/>
                </a:lnTo>
                <a:close/>
              </a:path>
              <a:path w="2536825" h="994410">
                <a:moveTo>
                  <a:pt x="2471800" y="19558"/>
                </a:moveTo>
                <a:lnTo>
                  <a:pt x="2459670" y="24222"/>
                </a:lnTo>
                <a:lnTo>
                  <a:pt x="2468964" y="48345"/>
                </a:lnTo>
                <a:lnTo>
                  <a:pt x="2481072" y="43687"/>
                </a:lnTo>
                <a:lnTo>
                  <a:pt x="2471800" y="19558"/>
                </a:lnTo>
                <a:close/>
              </a:path>
              <a:path w="2536825" h="994410">
                <a:moveTo>
                  <a:pt x="2450337" y="0"/>
                </a:moveTo>
                <a:lnTo>
                  <a:pt x="2459670" y="24222"/>
                </a:lnTo>
                <a:lnTo>
                  <a:pt x="2471800" y="19558"/>
                </a:lnTo>
                <a:lnTo>
                  <a:pt x="2526622" y="19558"/>
                </a:lnTo>
                <a:lnTo>
                  <a:pt x="2536824" y="8382"/>
                </a:lnTo>
                <a:lnTo>
                  <a:pt x="245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92247" y="2797301"/>
            <a:ext cx="351790" cy="987425"/>
          </a:xfrm>
          <a:custGeom>
            <a:avLst/>
            <a:gdLst/>
            <a:ahLst/>
            <a:cxnLst/>
            <a:rect l="l" t="t" r="r" b="b"/>
            <a:pathLst>
              <a:path w="351789" h="987425">
                <a:moveTo>
                  <a:pt x="302252" y="69649"/>
                </a:moveTo>
                <a:lnTo>
                  <a:pt x="0" y="978662"/>
                </a:lnTo>
                <a:lnTo>
                  <a:pt x="24637" y="986917"/>
                </a:lnTo>
                <a:lnTo>
                  <a:pt x="326873" y="77828"/>
                </a:lnTo>
                <a:lnTo>
                  <a:pt x="302252" y="69649"/>
                </a:lnTo>
                <a:close/>
              </a:path>
              <a:path w="351789" h="987425">
                <a:moveTo>
                  <a:pt x="347314" y="57403"/>
                </a:moveTo>
                <a:lnTo>
                  <a:pt x="306324" y="57403"/>
                </a:lnTo>
                <a:lnTo>
                  <a:pt x="330962" y="65532"/>
                </a:lnTo>
                <a:lnTo>
                  <a:pt x="326873" y="77828"/>
                </a:lnTo>
                <a:lnTo>
                  <a:pt x="351408" y="85978"/>
                </a:lnTo>
                <a:lnTo>
                  <a:pt x="347314" y="57403"/>
                </a:lnTo>
                <a:close/>
              </a:path>
              <a:path w="351789" h="987425">
                <a:moveTo>
                  <a:pt x="306324" y="57403"/>
                </a:moveTo>
                <a:lnTo>
                  <a:pt x="302252" y="69649"/>
                </a:lnTo>
                <a:lnTo>
                  <a:pt x="326873" y="77828"/>
                </a:lnTo>
                <a:lnTo>
                  <a:pt x="330962" y="65532"/>
                </a:lnTo>
                <a:lnTo>
                  <a:pt x="306324" y="57403"/>
                </a:lnTo>
                <a:close/>
              </a:path>
              <a:path w="351789" h="987425">
                <a:moveTo>
                  <a:pt x="339089" y="0"/>
                </a:moveTo>
                <a:lnTo>
                  <a:pt x="277622" y="61468"/>
                </a:lnTo>
                <a:lnTo>
                  <a:pt x="302252" y="69649"/>
                </a:lnTo>
                <a:lnTo>
                  <a:pt x="306324" y="57403"/>
                </a:lnTo>
                <a:lnTo>
                  <a:pt x="347314" y="57403"/>
                </a:lnTo>
                <a:lnTo>
                  <a:pt x="3390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Self-attention</a:t>
            </a:r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36306182-1364-4FD9-985C-D20A0CED7C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object 14"/>
          <p:cNvSpPr/>
          <p:nvPr/>
        </p:nvSpPr>
        <p:spPr>
          <a:xfrm>
            <a:off x="1016736" y="2788157"/>
            <a:ext cx="278765" cy="926465"/>
          </a:xfrm>
          <a:custGeom>
            <a:avLst/>
            <a:gdLst/>
            <a:ahLst/>
            <a:cxnLst/>
            <a:rect l="l" t="t" r="r" b="b"/>
            <a:pathLst>
              <a:path w="278765" h="926464">
                <a:moveTo>
                  <a:pt x="50025" y="71671"/>
                </a:moveTo>
                <a:lnTo>
                  <a:pt x="25017" y="78443"/>
                </a:lnTo>
                <a:lnTo>
                  <a:pt x="253390" y="925956"/>
                </a:lnTo>
                <a:lnTo>
                  <a:pt x="278409" y="919225"/>
                </a:lnTo>
                <a:lnTo>
                  <a:pt x="50025" y="71671"/>
                </a:lnTo>
                <a:close/>
              </a:path>
              <a:path w="278765" h="926464">
                <a:moveTo>
                  <a:pt x="17297" y="0"/>
                </a:moveTo>
                <a:lnTo>
                  <a:pt x="0" y="85216"/>
                </a:lnTo>
                <a:lnTo>
                  <a:pt x="25017" y="78443"/>
                </a:lnTo>
                <a:lnTo>
                  <a:pt x="21640" y="65912"/>
                </a:lnTo>
                <a:lnTo>
                  <a:pt x="46659" y="59181"/>
                </a:lnTo>
                <a:lnTo>
                  <a:pt x="69958" y="59181"/>
                </a:lnTo>
                <a:lnTo>
                  <a:pt x="17297" y="0"/>
                </a:lnTo>
                <a:close/>
              </a:path>
              <a:path w="278765" h="926464">
                <a:moveTo>
                  <a:pt x="46659" y="59181"/>
                </a:moveTo>
                <a:lnTo>
                  <a:pt x="21640" y="65912"/>
                </a:lnTo>
                <a:lnTo>
                  <a:pt x="25017" y="78443"/>
                </a:lnTo>
                <a:lnTo>
                  <a:pt x="50025" y="71671"/>
                </a:lnTo>
                <a:lnTo>
                  <a:pt x="46659" y="59181"/>
                </a:lnTo>
                <a:close/>
              </a:path>
              <a:path w="278765" h="926464">
                <a:moveTo>
                  <a:pt x="69958" y="59181"/>
                </a:moveTo>
                <a:lnTo>
                  <a:pt x="46659" y="59181"/>
                </a:lnTo>
                <a:lnTo>
                  <a:pt x="50025" y="71671"/>
                </a:lnTo>
                <a:lnTo>
                  <a:pt x="75044" y="64896"/>
                </a:lnTo>
                <a:lnTo>
                  <a:pt x="69958" y="59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23844" y="1277111"/>
            <a:ext cx="461772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23844" y="1277111"/>
            <a:ext cx="462280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2235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8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23466" y="2878073"/>
            <a:ext cx="78105" cy="895350"/>
          </a:xfrm>
          <a:custGeom>
            <a:avLst/>
            <a:gdLst/>
            <a:ahLst/>
            <a:cxnLst/>
            <a:rect l="l" t="t" r="r" b="b"/>
            <a:pathLst>
              <a:path w="78105" h="895350">
                <a:moveTo>
                  <a:pt x="51821" y="77596"/>
                </a:moveTo>
                <a:lnTo>
                  <a:pt x="25913" y="77850"/>
                </a:lnTo>
                <a:lnTo>
                  <a:pt x="34289" y="894842"/>
                </a:lnTo>
                <a:lnTo>
                  <a:pt x="60197" y="894588"/>
                </a:lnTo>
                <a:lnTo>
                  <a:pt x="51821" y="77596"/>
                </a:lnTo>
                <a:close/>
              </a:path>
              <a:path w="78105" h="895350">
                <a:moveTo>
                  <a:pt x="38100" y="0"/>
                </a:moveTo>
                <a:lnTo>
                  <a:pt x="0" y="78104"/>
                </a:lnTo>
                <a:lnTo>
                  <a:pt x="25913" y="77850"/>
                </a:lnTo>
                <a:lnTo>
                  <a:pt x="25781" y="64897"/>
                </a:lnTo>
                <a:lnTo>
                  <a:pt x="71217" y="64642"/>
                </a:lnTo>
                <a:lnTo>
                  <a:pt x="38100" y="0"/>
                </a:lnTo>
                <a:close/>
              </a:path>
              <a:path w="78105" h="895350">
                <a:moveTo>
                  <a:pt x="51688" y="64642"/>
                </a:moveTo>
                <a:lnTo>
                  <a:pt x="25781" y="64897"/>
                </a:lnTo>
                <a:lnTo>
                  <a:pt x="25913" y="77850"/>
                </a:lnTo>
                <a:lnTo>
                  <a:pt x="51821" y="77596"/>
                </a:lnTo>
                <a:lnTo>
                  <a:pt x="51688" y="64642"/>
                </a:lnTo>
                <a:close/>
              </a:path>
              <a:path w="78105" h="895350">
                <a:moveTo>
                  <a:pt x="71217" y="64642"/>
                </a:moveTo>
                <a:lnTo>
                  <a:pt x="51688" y="64642"/>
                </a:lnTo>
                <a:lnTo>
                  <a:pt x="51821" y="77596"/>
                </a:lnTo>
                <a:lnTo>
                  <a:pt x="77723" y="77342"/>
                </a:lnTo>
                <a:lnTo>
                  <a:pt x="71217" y="6464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11451" y="2567939"/>
            <a:ext cx="298704" cy="309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711451" y="2567939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4" y="309372"/>
                </a:lnTo>
                <a:lnTo>
                  <a:pt x="298704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095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767077" y="2626614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69617" y="2632201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5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086605" y="2885694"/>
            <a:ext cx="78105" cy="895350"/>
          </a:xfrm>
          <a:custGeom>
            <a:avLst/>
            <a:gdLst/>
            <a:ahLst/>
            <a:cxnLst/>
            <a:rect l="l" t="t" r="r" b="b"/>
            <a:pathLst>
              <a:path w="78104" h="895350">
                <a:moveTo>
                  <a:pt x="51821" y="77596"/>
                </a:moveTo>
                <a:lnTo>
                  <a:pt x="25913" y="77850"/>
                </a:lnTo>
                <a:lnTo>
                  <a:pt x="34290" y="894841"/>
                </a:lnTo>
                <a:lnTo>
                  <a:pt x="60198" y="894587"/>
                </a:lnTo>
                <a:lnTo>
                  <a:pt x="51821" y="77596"/>
                </a:lnTo>
                <a:close/>
              </a:path>
              <a:path w="78104" h="895350">
                <a:moveTo>
                  <a:pt x="38100" y="0"/>
                </a:moveTo>
                <a:lnTo>
                  <a:pt x="0" y="78104"/>
                </a:lnTo>
                <a:lnTo>
                  <a:pt x="25913" y="77850"/>
                </a:lnTo>
                <a:lnTo>
                  <a:pt x="25781" y="64896"/>
                </a:lnTo>
                <a:lnTo>
                  <a:pt x="71217" y="64642"/>
                </a:lnTo>
                <a:lnTo>
                  <a:pt x="38100" y="0"/>
                </a:lnTo>
                <a:close/>
              </a:path>
              <a:path w="78104" h="895350">
                <a:moveTo>
                  <a:pt x="51689" y="64642"/>
                </a:moveTo>
                <a:lnTo>
                  <a:pt x="25781" y="64896"/>
                </a:lnTo>
                <a:lnTo>
                  <a:pt x="25913" y="77850"/>
                </a:lnTo>
                <a:lnTo>
                  <a:pt x="51821" y="77596"/>
                </a:lnTo>
                <a:lnTo>
                  <a:pt x="51689" y="64642"/>
                </a:lnTo>
                <a:close/>
              </a:path>
              <a:path w="78104" h="895350">
                <a:moveTo>
                  <a:pt x="71217" y="64642"/>
                </a:moveTo>
                <a:lnTo>
                  <a:pt x="51689" y="64642"/>
                </a:lnTo>
                <a:lnTo>
                  <a:pt x="51821" y="77596"/>
                </a:lnTo>
                <a:lnTo>
                  <a:pt x="77724" y="77342"/>
                </a:lnTo>
                <a:lnTo>
                  <a:pt x="71217" y="6464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74591" y="2575560"/>
            <a:ext cx="298703" cy="3093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74591" y="2575560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3" y="309372"/>
                </a:lnTo>
                <a:lnTo>
                  <a:pt x="298703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028694" y="2634233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32250" y="2639822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348221" y="2902457"/>
            <a:ext cx="78105" cy="895350"/>
          </a:xfrm>
          <a:custGeom>
            <a:avLst/>
            <a:gdLst/>
            <a:ahLst/>
            <a:cxnLst/>
            <a:rect l="l" t="t" r="r" b="b"/>
            <a:pathLst>
              <a:path w="78104" h="895350">
                <a:moveTo>
                  <a:pt x="51821" y="77596"/>
                </a:moveTo>
                <a:lnTo>
                  <a:pt x="25913" y="77850"/>
                </a:lnTo>
                <a:lnTo>
                  <a:pt x="34289" y="894841"/>
                </a:lnTo>
                <a:lnTo>
                  <a:pt x="60198" y="894587"/>
                </a:lnTo>
                <a:lnTo>
                  <a:pt x="51821" y="77596"/>
                </a:lnTo>
                <a:close/>
              </a:path>
              <a:path w="78104" h="895350">
                <a:moveTo>
                  <a:pt x="38100" y="0"/>
                </a:moveTo>
                <a:lnTo>
                  <a:pt x="0" y="78104"/>
                </a:lnTo>
                <a:lnTo>
                  <a:pt x="25913" y="77850"/>
                </a:lnTo>
                <a:lnTo>
                  <a:pt x="25780" y="64896"/>
                </a:lnTo>
                <a:lnTo>
                  <a:pt x="71217" y="64642"/>
                </a:lnTo>
                <a:lnTo>
                  <a:pt x="38100" y="0"/>
                </a:lnTo>
                <a:close/>
              </a:path>
              <a:path w="78104" h="895350">
                <a:moveTo>
                  <a:pt x="51688" y="64642"/>
                </a:moveTo>
                <a:lnTo>
                  <a:pt x="25780" y="64896"/>
                </a:lnTo>
                <a:lnTo>
                  <a:pt x="25913" y="77850"/>
                </a:lnTo>
                <a:lnTo>
                  <a:pt x="51821" y="77596"/>
                </a:lnTo>
                <a:lnTo>
                  <a:pt x="51688" y="64642"/>
                </a:lnTo>
                <a:close/>
              </a:path>
              <a:path w="78104" h="895350">
                <a:moveTo>
                  <a:pt x="71217" y="64642"/>
                </a:moveTo>
                <a:lnTo>
                  <a:pt x="51688" y="64642"/>
                </a:lnTo>
                <a:lnTo>
                  <a:pt x="51821" y="77596"/>
                </a:lnTo>
                <a:lnTo>
                  <a:pt x="77724" y="77342"/>
                </a:lnTo>
                <a:lnTo>
                  <a:pt x="71217" y="6464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236208" y="2590800"/>
            <a:ext cx="297180" cy="3108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36208" y="2590800"/>
            <a:ext cx="297180" cy="311150"/>
          </a:xfrm>
          <a:custGeom>
            <a:avLst/>
            <a:gdLst/>
            <a:ahLst/>
            <a:cxnLst/>
            <a:rect l="l" t="t" r="r" b="b"/>
            <a:pathLst>
              <a:path w="297179" h="311150">
                <a:moveTo>
                  <a:pt x="0" y="310896"/>
                </a:moveTo>
                <a:lnTo>
                  <a:pt x="297180" y="310896"/>
                </a:lnTo>
                <a:lnTo>
                  <a:pt x="297180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90309" y="2650998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293611" y="2655823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72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577833" y="2919222"/>
            <a:ext cx="78105" cy="895350"/>
          </a:xfrm>
          <a:custGeom>
            <a:avLst/>
            <a:gdLst/>
            <a:ahLst/>
            <a:cxnLst/>
            <a:rect l="l" t="t" r="r" b="b"/>
            <a:pathLst>
              <a:path w="78104" h="895350">
                <a:moveTo>
                  <a:pt x="51821" y="77596"/>
                </a:moveTo>
                <a:lnTo>
                  <a:pt x="25913" y="77850"/>
                </a:lnTo>
                <a:lnTo>
                  <a:pt x="34290" y="894841"/>
                </a:lnTo>
                <a:lnTo>
                  <a:pt x="60198" y="894588"/>
                </a:lnTo>
                <a:lnTo>
                  <a:pt x="51821" y="77596"/>
                </a:lnTo>
                <a:close/>
              </a:path>
              <a:path w="78104" h="895350">
                <a:moveTo>
                  <a:pt x="38100" y="0"/>
                </a:moveTo>
                <a:lnTo>
                  <a:pt x="0" y="78104"/>
                </a:lnTo>
                <a:lnTo>
                  <a:pt x="25913" y="77850"/>
                </a:lnTo>
                <a:lnTo>
                  <a:pt x="25781" y="64897"/>
                </a:lnTo>
                <a:lnTo>
                  <a:pt x="71217" y="64642"/>
                </a:lnTo>
                <a:lnTo>
                  <a:pt x="38100" y="0"/>
                </a:lnTo>
                <a:close/>
              </a:path>
              <a:path w="78104" h="895350">
                <a:moveTo>
                  <a:pt x="51689" y="64642"/>
                </a:moveTo>
                <a:lnTo>
                  <a:pt x="25781" y="64897"/>
                </a:lnTo>
                <a:lnTo>
                  <a:pt x="25913" y="77850"/>
                </a:lnTo>
                <a:lnTo>
                  <a:pt x="51821" y="77596"/>
                </a:lnTo>
                <a:lnTo>
                  <a:pt x="51689" y="64642"/>
                </a:lnTo>
                <a:close/>
              </a:path>
              <a:path w="78104" h="895350">
                <a:moveTo>
                  <a:pt x="71217" y="64642"/>
                </a:moveTo>
                <a:lnTo>
                  <a:pt x="51689" y="64642"/>
                </a:lnTo>
                <a:lnTo>
                  <a:pt x="51821" y="77596"/>
                </a:lnTo>
                <a:lnTo>
                  <a:pt x="77724" y="77342"/>
                </a:lnTo>
                <a:lnTo>
                  <a:pt x="71217" y="6464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465819" y="2607564"/>
            <a:ext cx="298703" cy="3108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465819" y="2607564"/>
            <a:ext cx="299085" cy="311150"/>
          </a:xfrm>
          <a:custGeom>
            <a:avLst/>
            <a:gdLst/>
            <a:ahLst/>
            <a:cxnLst/>
            <a:rect l="l" t="t" r="r" b="b"/>
            <a:pathLst>
              <a:path w="299084" h="311150">
                <a:moveTo>
                  <a:pt x="0" y="310896"/>
                </a:moveTo>
                <a:lnTo>
                  <a:pt x="298703" y="310896"/>
                </a:lnTo>
                <a:lnTo>
                  <a:pt x="298703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519921" y="2667761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523731" y="2672460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870710" y="1602486"/>
            <a:ext cx="0" cy="944244"/>
          </a:xfrm>
          <a:custGeom>
            <a:avLst/>
            <a:gdLst/>
            <a:ahLst/>
            <a:cxnLst/>
            <a:rect l="l" t="t" r="r" b="b"/>
            <a:pathLst>
              <a:path h="944244">
                <a:moveTo>
                  <a:pt x="0" y="943990"/>
                </a:moveTo>
                <a:lnTo>
                  <a:pt x="0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124705" y="1599438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7171"/>
                </a:moveTo>
                <a:lnTo>
                  <a:pt x="0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383273" y="1546097"/>
            <a:ext cx="0" cy="1036319"/>
          </a:xfrm>
          <a:custGeom>
            <a:avLst/>
            <a:gdLst/>
            <a:ahLst/>
            <a:cxnLst/>
            <a:rect l="l" t="t" r="r" b="b"/>
            <a:pathLst>
              <a:path h="1036319">
                <a:moveTo>
                  <a:pt x="0" y="1036319"/>
                </a:moveTo>
                <a:lnTo>
                  <a:pt x="0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14409" y="1565910"/>
            <a:ext cx="0" cy="1054100"/>
          </a:xfrm>
          <a:custGeom>
            <a:avLst/>
            <a:gdLst/>
            <a:ahLst/>
            <a:cxnLst/>
            <a:rect l="l" t="t" r="r" b="b"/>
            <a:pathLst>
              <a:path h="1054100">
                <a:moveTo>
                  <a:pt x="0" y="1053845"/>
                </a:moveTo>
                <a:lnTo>
                  <a:pt x="0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155953" y="2671572"/>
            <a:ext cx="556895" cy="78105"/>
          </a:xfrm>
          <a:custGeom>
            <a:avLst/>
            <a:gdLst/>
            <a:ahLst/>
            <a:cxnLst/>
            <a:rect l="l" t="t" r="r" b="b"/>
            <a:pathLst>
              <a:path w="556894" h="78105">
                <a:moveTo>
                  <a:pt x="478916" y="0"/>
                </a:moveTo>
                <a:lnTo>
                  <a:pt x="478916" y="77724"/>
                </a:lnTo>
                <a:lnTo>
                  <a:pt x="530733" y="51815"/>
                </a:lnTo>
                <a:lnTo>
                  <a:pt x="491871" y="51815"/>
                </a:lnTo>
                <a:lnTo>
                  <a:pt x="491871" y="25907"/>
                </a:lnTo>
                <a:lnTo>
                  <a:pt x="530732" y="25907"/>
                </a:lnTo>
                <a:lnTo>
                  <a:pt x="478916" y="0"/>
                </a:lnTo>
                <a:close/>
              </a:path>
              <a:path w="556894" h="78105">
                <a:moveTo>
                  <a:pt x="478916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78916" y="51815"/>
                </a:lnTo>
                <a:lnTo>
                  <a:pt x="478916" y="25907"/>
                </a:lnTo>
                <a:close/>
              </a:path>
              <a:path w="556894" h="78105">
                <a:moveTo>
                  <a:pt x="530732" y="25907"/>
                </a:moveTo>
                <a:lnTo>
                  <a:pt x="491871" y="25907"/>
                </a:lnTo>
                <a:lnTo>
                  <a:pt x="491871" y="51815"/>
                </a:lnTo>
                <a:lnTo>
                  <a:pt x="530733" y="51815"/>
                </a:lnTo>
                <a:lnTo>
                  <a:pt x="556641" y="38862"/>
                </a:lnTo>
                <a:lnTo>
                  <a:pt x="530732" y="259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449573" y="2689860"/>
            <a:ext cx="556895" cy="78105"/>
          </a:xfrm>
          <a:custGeom>
            <a:avLst/>
            <a:gdLst/>
            <a:ahLst/>
            <a:cxnLst/>
            <a:rect l="l" t="t" r="r" b="b"/>
            <a:pathLst>
              <a:path w="556895" h="78105">
                <a:moveTo>
                  <a:pt x="478916" y="0"/>
                </a:moveTo>
                <a:lnTo>
                  <a:pt x="478916" y="77724"/>
                </a:lnTo>
                <a:lnTo>
                  <a:pt x="530733" y="51815"/>
                </a:lnTo>
                <a:lnTo>
                  <a:pt x="491871" y="51815"/>
                </a:lnTo>
                <a:lnTo>
                  <a:pt x="491871" y="25907"/>
                </a:lnTo>
                <a:lnTo>
                  <a:pt x="530732" y="25907"/>
                </a:lnTo>
                <a:lnTo>
                  <a:pt x="478916" y="0"/>
                </a:lnTo>
                <a:close/>
              </a:path>
              <a:path w="556895" h="78105">
                <a:moveTo>
                  <a:pt x="478916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78916" y="51815"/>
                </a:lnTo>
                <a:lnTo>
                  <a:pt x="478916" y="25907"/>
                </a:lnTo>
                <a:close/>
              </a:path>
              <a:path w="556895" h="78105">
                <a:moveTo>
                  <a:pt x="530732" y="25907"/>
                </a:moveTo>
                <a:lnTo>
                  <a:pt x="491871" y="25907"/>
                </a:lnTo>
                <a:lnTo>
                  <a:pt x="491871" y="51815"/>
                </a:lnTo>
                <a:lnTo>
                  <a:pt x="530733" y="51815"/>
                </a:lnTo>
                <a:lnTo>
                  <a:pt x="556640" y="38862"/>
                </a:lnTo>
                <a:lnTo>
                  <a:pt x="530732" y="259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679185" y="2708148"/>
            <a:ext cx="556895" cy="78105"/>
          </a:xfrm>
          <a:custGeom>
            <a:avLst/>
            <a:gdLst/>
            <a:ahLst/>
            <a:cxnLst/>
            <a:rect l="l" t="t" r="r" b="b"/>
            <a:pathLst>
              <a:path w="556895" h="78105">
                <a:moveTo>
                  <a:pt x="478916" y="0"/>
                </a:moveTo>
                <a:lnTo>
                  <a:pt x="478916" y="77724"/>
                </a:lnTo>
                <a:lnTo>
                  <a:pt x="530733" y="51815"/>
                </a:lnTo>
                <a:lnTo>
                  <a:pt x="491871" y="51815"/>
                </a:lnTo>
                <a:lnTo>
                  <a:pt x="491871" y="25907"/>
                </a:lnTo>
                <a:lnTo>
                  <a:pt x="530732" y="25907"/>
                </a:lnTo>
                <a:lnTo>
                  <a:pt x="478916" y="0"/>
                </a:lnTo>
                <a:close/>
              </a:path>
              <a:path w="556895" h="78105">
                <a:moveTo>
                  <a:pt x="478916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78916" y="51815"/>
                </a:lnTo>
                <a:lnTo>
                  <a:pt x="478916" y="25907"/>
                </a:lnTo>
                <a:close/>
              </a:path>
              <a:path w="556895" h="78105">
                <a:moveTo>
                  <a:pt x="530732" y="25907"/>
                </a:moveTo>
                <a:lnTo>
                  <a:pt x="491871" y="25907"/>
                </a:lnTo>
                <a:lnTo>
                  <a:pt x="491871" y="51815"/>
                </a:lnTo>
                <a:lnTo>
                  <a:pt x="530733" y="51815"/>
                </a:lnTo>
                <a:lnTo>
                  <a:pt x="556640" y="38862"/>
                </a:lnTo>
                <a:lnTo>
                  <a:pt x="530732" y="259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884414" y="2724911"/>
            <a:ext cx="556895" cy="78105"/>
          </a:xfrm>
          <a:custGeom>
            <a:avLst/>
            <a:gdLst/>
            <a:ahLst/>
            <a:cxnLst/>
            <a:rect l="l" t="t" r="r" b="b"/>
            <a:pathLst>
              <a:path w="556895" h="78105">
                <a:moveTo>
                  <a:pt x="478916" y="0"/>
                </a:moveTo>
                <a:lnTo>
                  <a:pt x="478916" y="77724"/>
                </a:lnTo>
                <a:lnTo>
                  <a:pt x="530732" y="51815"/>
                </a:lnTo>
                <a:lnTo>
                  <a:pt x="491870" y="51815"/>
                </a:lnTo>
                <a:lnTo>
                  <a:pt x="491870" y="25908"/>
                </a:lnTo>
                <a:lnTo>
                  <a:pt x="530732" y="25908"/>
                </a:lnTo>
                <a:lnTo>
                  <a:pt x="478916" y="0"/>
                </a:lnTo>
                <a:close/>
              </a:path>
              <a:path w="556895" h="78105">
                <a:moveTo>
                  <a:pt x="478916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478916" y="51815"/>
                </a:lnTo>
                <a:lnTo>
                  <a:pt x="478916" y="25908"/>
                </a:lnTo>
                <a:close/>
              </a:path>
              <a:path w="556895" h="78105">
                <a:moveTo>
                  <a:pt x="530732" y="25908"/>
                </a:moveTo>
                <a:lnTo>
                  <a:pt x="491870" y="25908"/>
                </a:lnTo>
                <a:lnTo>
                  <a:pt x="491870" y="51815"/>
                </a:lnTo>
                <a:lnTo>
                  <a:pt x="530732" y="51815"/>
                </a:lnTo>
                <a:lnTo>
                  <a:pt x="556640" y="38862"/>
                </a:lnTo>
                <a:lnTo>
                  <a:pt x="530732" y="259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803141" y="1527047"/>
            <a:ext cx="4811395" cy="78105"/>
          </a:xfrm>
          <a:custGeom>
            <a:avLst/>
            <a:gdLst/>
            <a:ahLst/>
            <a:cxnLst/>
            <a:rect l="l" t="t" r="r" b="b"/>
            <a:pathLst>
              <a:path w="4811395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70" y="51815"/>
                </a:lnTo>
                <a:lnTo>
                  <a:pt x="64770" y="25907"/>
                </a:lnTo>
                <a:lnTo>
                  <a:pt x="77724" y="25907"/>
                </a:lnTo>
                <a:lnTo>
                  <a:pt x="77724" y="0"/>
                </a:lnTo>
                <a:close/>
              </a:path>
              <a:path w="4811395" h="78105">
                <a:moveTo>
                  <a:pt x="77724" y="25907"/>
                </a:moveTo>
                <a:lnTo>
                  <a:pt x="64770" y="25907"/>
                </a:lnTo>
                <a:lnTo>
                  <a:pt x="64770" y="51815"/>
                </a:lnTo>
                <a:lnTo>
                  <a:pt x="77724" y="51815"/>
                </a:lnTo>
                <a:lnTo>
                  <a:pt x="77724" y="25907"/>
                </a:lnTo>
                <a:close/>
              </a:path>
              <a:path w="4811395" h="78105">
                <a:moveTo>
                  <a:pt x="4811268" y="25907"/>
                </a:moveTo>
                <a:lnTo>
                  <a:pt x="77724" y="25907"/>
                </a:lnTo>
                <a:lnTo>
                  <a:pt x="77724" y="51815"/>
                </a:lnTo>
                <a:lnTo>
                  <a:pt x="4811268" y="51815"/>
                </a:lnTo>
                <a:lnTo>
                  <a:pt x="4811268" y="259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861566" y="1527047"/>
            <a:ext cx="1384300" cy="78105"/>
          </a:xfrm>
          <a:custGeom>
            <a:avLst/>
            <a:gdLst/>
            <a:ahLst/>
            <a:cxnLst/>
            <a:rect l="l" t="t" r="r" b="b"/>
            <a:pathLst>
              <a:path w="1384300" h="78105">
                <a:moveTo>
                  <a:pt x="1306448" y="0"/>
                </a:moveTo>
                <a:lnTo>
                  <a:pt x="1306448" y="77724"/>
                </a:lnTo>
                <a:lnTo>
                  <a:pt x="1358265" y="51815"/>
                </a:lnTo>
                <a:lnTo>
                  <a:pt x="1319402" y="51815"/>
                </a:lnTo>
                <a:lnTo>
                  <a:pt x="1319402" y="25907"/>
                </a:lnTo>
                <a:lnTo>
                  <a:pt x="1358264" y="25907"/>
                </a:lnTo>
                <a:lnTo>
                  <a:pt x="1306448" y="0"/>
                </a:lnTo>
                <a:close/>
              </a:path>
              <a:path w="1384300" h="78105">
                <a:moveTo>
                  <a:pt x="1306448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306448" y="51815"/>
                </a:lnTo>
                <a:lnTo>
                  <a:pt x="1306448" y="25907"/>
                </a:lnTo>
                <a:close/>
              </a:path>
              <a:path w="1384300" h="78105">
                <a:moveTo>
                  <a:pt x="1358264" y="25907"/>
                </a:moveTo>
                <a:lnTo>
                  <a:pt x="1319402" y="25907"/>
                </a:lnTo>
                <a:lnTo>
                  <a:pt x="1319402" y="51815"/>
                </a:lnTo>
                <a:lnTo>
                  <a:pt x="1358265" y="51815"/>
                </a:lnTo>
                <a:lnTo>
                  <a:pt x="1384172" y="38862"/>
                </a:lnTo>
                <a:lnTo>
                  <a:pt x="1358264" y="259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717548" y="3796284"/>
            <a:ext cx="288036" cy="5394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717548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1146047" y="3796284"/>
            <a:ext cx="288035" cy="5394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146047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83691" y="3796284"/>
            <a:ext cx="288036" cy="5394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83691" y="3796284"/>
            <a:ext cx="288290" cy="539750"/>
          </a:xfrm>
          <a:prstGeom prst="rect">
            <a:avLst/>
          </a:prstGeom>
          <a:ln w="6095">
            <a:solidFill>
              <a:srgbClr val="EC7C3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225" marR="0" lvl="0" indent="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61187" y="3749116"/>
            <a:ext cx="128333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0685" algn="l"/>
                <a:tab pos="962660" algn="l"/>
              </a:tabLst>
              <a:defRPr/>
            </a:pP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	</a:t>
            </a:r>
            <a:r>
              <a:rPr kumimoji="0" sz="3600" b="0" i="0" u="none" strike="noStrike" kern="1200" cap="none" spc="9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</a:t>
            </a:r>
            <a:r>
              <a:rPr kumimoji="0" sz="3600" b="0" i="0" u="none" strike="noStrike" kern="1200" cap="none" spc="142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2625" b="0" i="0" u="none" strike="noStrike" kern="1200" cap="none" spc="60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2625" b="0" i="0" u="none" strike="noStrike" kern="1200" cap="none" spc="0" normalizeH="0" baseline="317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994403" y="3779520"/>
            <a:ext cx="288036" cy="5394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994403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421379" y="3779520"/>
            <a:ext cx="288036" cy="5394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421379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3423284" y="3732657"/>
            <a:ext cx="9010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74675" algn="l"/>
              </a:tabLst>
              <a:defRPr/>
            </a:pP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</a:t>
            </a:r>
            <a:r>
              <a:rPr kumimoji="0" sz="3600" b="0" i="0" u="none" strike="noStrike" kern="1200" cap="none" spc="217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2625" b="0" i="0" u="none" strike="noStrike" kern="1200" cap="none" spc="60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2625" b="0" i="0" u="none" strike="noStrike" kern="1200" cap="none" spc="0" normalizeH="0" baseline="317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859023" y="3779520"/>
            <a:ext cx="288036" cy="5394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859023" y="3779520"/>
            <a:ext cx="288290" cy="53975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9050" marR="0" lvl="0" indent="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744723" y="3671315"/>
            <a:ext cx="515620" cy="771525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156210" rIns="0" bIns="0" rtlCol="0">
            <a:spAutoFit/>
          </a:bodyPr>
          <a:lstStyle/>
          <a:p>
            <a:pPr marL="306705" marR="0" lvl="0" indent="0" algn="l" defTabSz="914400" rtl="0" eaLnBrk="1" fontAlgn="auto" latinLnBrk="0" hangingPunct="1">
              <a:lnSpc>
                <a:spcPct val="100000"/>
              </a:lnSpc>
              <a:spcBef>
                <a:spcPts val="12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237732" y="3790188"/>
            <a:ext cx="288036" cy="5394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237732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6229858" y="3733038"/>
            <a:ext cx="33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1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666232" y="3790188"/>
            <a:ext cx="288036" cy="5394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666232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5103876" y="3790188"/>
            <a:ext cx="288036" cy="5394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103876" y="3790188"/>
            <a:ext cx="288290" cy="53975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8415" marR="0" lvl="0" indent="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5283834" y="3743325"/>
            <a:ext cx="720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6240" algn="l"/>
              </a:tabLst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	</a:t>
            </a: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8490204" y="3802379"/>
            <a:ext cx="288035" cy="5410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8490204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482965" y="3746372"/>
            <a:ext cx="33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1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918704" y="3802379"/>
            <a:ext cx="288035" cy="5410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918704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356347" y="3802379"/>
            <a:ext cx="288035" cy="5410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356347" y="3802379"/>
            <a:ext cx="288290" cy="54102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19050" marR="0" lvl="0" indent="0" algn="l" defTabSz="914400" rtl="0" eaLnBrk="1" fontAlgn="auto" latinLnBrk="0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536942" y="3756786"/>
            <a:ext cx="720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6240" algn="l"/>
              </a:tabLst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	</a:t>
            </a: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7203947" y="5277611"/>
            <a:ext cx="286511" cy="5394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7203947" y="5277611"/>
            <a:ext cx="287020" cy="539750"/>
          </a:xfrm>
          <a:custGeom>
            <a:avLst/>
            <a:gdLst/>
            <a:ahLst/>
            <a:cxnLst/>
            <a:rect l="l" t="t" r="r" b="b"/>
            <a:pathLst>
              <a:path w="287020" h="539750">
                <a:moveTo>
                  <a:pt x="0" y="539496"/>
                </a:moveTo>
                <a:lnTo>
                  <a:pt x="286511" y="539496"/>
                </a:lnTo>
                <a:lnTo>
                  <a:pt x="286511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214361" y="5231638"/>
            <a:ext cx="321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3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434328" y="4814315"/>
            <a:ext cx="539496" cy="28651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6434328" y="4814315"/>
            <a:ext cx="539750" cy="287020"/>
          </a:xfrm>
          <a:custGeom>
            <a:avLst/>
            <a:gdLst/>
            <a:ahLst/>
            <a:cxnLst/>
            <a:rect l="l" t="t" r="r" b="b"/>
            <a:pathLst>
              <a:path w="539750" h="287020">
                <a:moveTo>
                  <a:pt x="0" y="286512"/>
                </a:moveTo>
                <a:lnTo>
                  <a:pt x="539496" y="286512"/>
                </a:lnTo>
                <a:lnTo>
                  <a:pt x="539496" y="0"/>
                </a:lnTo>
                <a:lnTo>
                  <a:pt x="0" y="0"/>
                </a:lnTo>
                <a:lnTo>
                  <a:pt x="0" y="286512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6563359" y="4635754"/>
            <a:ext cx="3314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9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6434328" y="5227320"/>
            <a:ext cx="539496" cy="28803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6434328" y="5227320"/>
            <a:ext cx="539750" cy="288290"/>
          </a:xfrm>
          <a:custGeom>
            <a:avLst/>
            <a:gdLst/>
            <a:ahLst/>
            <a:cxnLst/>
            <a:rect l="l" t="t" r="r" b="b"/>
            <a:pathLst>
              <a:path w="539750" h="288289">
                <a:moveTo>
                  <a:pt x="0" y="288035"/>
                </a:moveTo>
                <a:lnTo>
                  <a:pt x="539496" y="288035"/>
                </a:lnTo>
                <a:lnTo>
                  <a:pt x="539496" y="0"/>
                </a:lnTo>
                <a:lnTo>
                  <a:pt x="0" y="0"/>
                </a:lnTo>
                <a:lnTo>
                  <a:pt x="0" y="28803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6560311" y="5049392"/>
            <a:ext cx="3371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6434328" y="5638800"/>
            <a:ext cx="539496" cy="2880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6434328" y="5638800"/>
            <a:ext cx="539750" cy="288290"/>
          </a:xfrm>
          <a:custGeom>
            <a:avLst/>
            <a:gdLst/>
            <a:ahLst/>
            <a:cxnLst/>
            <a:rect l="l" t="t" r="r" b="b"/>
            <a:pathLst>
              <a:path w="539750" h="288289">
                <a:moveTo>
                  <a:pt x="0" y="288036"/>
                </a:moveTo>
                <a:lnTo>
                  <a:pt x="539496" y="288036"/>
                </a:lnTo>
                <a:lnTo>
                  <a:pt x="53949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6560311" y="5461203"/>
            <a:ext cx="337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6434328" y="6035040"/>
            <a:ext cx="539496" cy="28803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434328" y="6035040"/>
            <a:ext cx="539750" cy="288290"/>
          </a:xfrm>
          <a:custGeom>
            <a:avLst/>
            <a:gdLst/>
            <a:ahLst/>
            <a:cxnLst/>
            <a:rect l="l" t="t" r="r" b="b"/>
            <a:pathLst>
              <a:path w="539750" h="288289">
                <a:moveTo>
                  <a:pt x="0" y="288036"/>
                </a:moveTo>
                <a:lnTo>
                  <a:pt x="539496" y="288036"/>
                </a:lnTo>
                <a:lnTo>
                  <a:pt x="539496" y="0"/>
                </a:lnTo>
                <a:lnTo>
                  <a:pt x="0" y="0"/>
                </a:lnTo>
                <a:lnTo>
                  <a:pt x="0" y="288036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560311" y="5857443"/>
            <a:ext cx="3371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6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931789" y="5381955"/>
            <a:ext cx="253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3474720" y="4654296"/>
            <a:ext cx="461772" cy="38557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3474720" y="4654296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3482340" y="5085588"/>
            <a:ext cx="463296" cy="38557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3482340" y="5085588"/>
            <a:ext cx="463550" cy="386080"/>
          </a:xfrm>
          <a:custGeom>
            <a:avLst/>
            <a:gdLst/>
            <a:ahLst/>
            <a:cxnLst/>
            <a:rect l="l" t="t" r="r" b="b"/>
            <a:pathLst>
              <a:path w="463550" h="386079">
                <a:moveTo>
                  <a:pt x="0" y="385572"/>
                </a:moveTo>
                <a:lnTo>
                  <a:pt x="463296" y="385572"/>
                </a:lnTo>
                <a:lnTo>
                  <a:pt x="463296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3483864" y="5518403"/>
            <a:ext cx="461772" cy="38557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483864" y="5946647"/>
            <a:ext cx="461772" cy="38557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3483864" y="5946647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object 106"/>
          <p:cNvSpPr txBox="1"/>
          <p:nvPr/>
        </p:nvSpPr>
        <p:spPr>
          <a:xfrm>
            <a:off x="3486911" y="5936691"/>
            <a:ext cx="49275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-89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17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7658100" y="5285232"/>
            <a:ext cx="288035" cy="53949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7658100" y="528523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5" y="539496"/>
                </a:lnTo>
                <a:lnTo>
                  <a:pt x="288035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047744" y="4669535"/>
            <a:ext cx="461772" cy="385571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4047744" y="4669535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4055364" y="5099303"/>
            <a:ext cx="463296" cy="38557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4055364" y="5099303"/>
            <a:ext cx="463550" cy="386080"/>
          </a:xfrm>
          <a:custGeom>
            <a:avLst/>
            <a:gdLst/>
            <a:ahLst/>
            <a:cxnLst/>
            <a:rect l="l" t="t" r="r" b="b"/>
            <a:pathLst>
              <a:path w="463550" h="386079">
                <a:moveTo>
                  <a:pt x="0" y="385572"/>
                </a:moveTo>
                <a:lnTo>
                  <a:pt x="463296" y="385572"/>
                </a:lnTo>
                <a:lnTo>
                  <a:pt x="463296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095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4056888" y="5532120"/>
            <a:ext cx="461772" cy="38557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4056888" y="5960364"/>
            <a:ext cx="461772" cy="38557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4056888" y="5960364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4059935" y="5951321"/>
            <a:ext cx="5010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-7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175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623815" y="4654296"/>
            <a:ext cx="461772" cy="38557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4623815" y="4654296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4631435" y="5085588"/>
            <a:ext cx="463296" cy="38557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4631435" y="5085588"/>
            <a:ext cx="463550" cy="386080"/>
          </a:xfrm>
          <a:custGeom>
            <a:avLst/>
            <a:gdLst/>
            <a:ahLst/>
            <a:cxnLst/>
            <a:rect l="l" t="t" r="r" b="b"/>
            <a:pathLst>
              <a:path w="463550" h="386079">
                <a:moveTo>
                  <a:pt x="0" y="385572"/>
                </a:moveTo>
                <a:lnTo>
                  <a:pt x="463296" y="385572"/>
                </a:lnTo>
                <a:lnTo>
                  <a:pt x="463296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4632959" y="5518403"/>
            <a:ext cx="461772" cy="38557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3486911" y="5508447"/>
            <a:ext cx="1605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50620" algn="l"/>
              </a:tabLst>
              <a:defRPr/>
            </a:pPr>
            <a:r>
              <a:rPr kumimoji="0" sz="3600" b="0" i="0" u="none" strike="noStrike" kern="1200" cap="none" spc="7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17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1,3	</a:t>
            </a:r>
            <a:r>
              <a:rPr kumimoji="0" sz="3600" b="0" i="0" u="none" strike="noStrike" kern="1200" cap="none" spc="15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17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3,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23" name="object 123"/>
          <p:cNvSpPr txBox="1"/>
          <p:nvPr/>
        </p:nvSpPr>
        <p:spPr>
          <a:xfrm>
            <a:off x="4981702" y="5590743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4632959" y="5946647"/>
            <a:ext cx="461772" cy="38557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4632959" y="5946647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4636008" y="5936691"/>
            <a:ext cx="5003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-7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17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5180076" y="4680203"/>
            <a:ext cx="461772" cy="38557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5180076" y="4680203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3466846" y="4644644"/>
            <a:ext cx="2216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7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17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1,1 </a:t>
            </a:r>
            <a:r>
              <a:rPr kumimoji="0" sz="3600" b="0" i="0" u="none" strike="noStrike" kern="1200" cap="none" spc="30" normalizeH="0" baseline="810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2625" b="0" i="0" u="none" strike="noStrike" kern="1200" cap="none" spc="30" normalizeH="0" baseline="-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2,1 </a:t>
            </a:r>
            <a:r>
              <a:rPr kumimoji="0" sz="3600" b="0" i="0" u="none" strike="noStrike" kern="1200" cap="none" spc="30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17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3,1</a:t>
            </a:r>
            <a:r>
              <a:rPr kumimoji="0" sz="175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30" normalizeH="0" baseline="694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2625" b="0" i="0" u="none" strike="noStrike" kern="1200" cap="none" spc="30" normalizeH="0" baseline="-634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4,1</a:t>
            </a:r>
            <a:endParaRPr kumimoji="0" sz="2625" b="0" i="0" u="none" strike="noStrike" kern="1200" cap="none" spc="0" normalizeH="0" baseline="-6349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5189220" y="5111496"/>
            <a:ext cx="461772" cy="38557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5189220" y="5111496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1"/>
                </a:moveTo>
                <a:lnTo>
                  <a:pt x="461772" y="385571"/>
                </a:lnTo>
                <a:lnTo>
                  <a:pt x="461772" y="0"/>
                </a:lnTo>
                <a:lnTo>
                  <a:pt x="0" y="0"/>
                </a:lnTo>
                <a:lnTo>
                  <a:pt x="0" y="38557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object 132"/>
          <p:cNvSpPr txBox="1"/>
          <p:nvPr/>
        </p:nvSpPr>
        <p:spPr>
          <a:xfrm>
            <a:off x="3475482" y="5075377"/>
            <a:ext cx="22174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7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17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1,2 </a:t>
            </a:r>
            <a:r>
              <a:rPr kumimoji="0" sz="3600" b="0" i="0" u="none" strike="noStrike" kern="1200" cap="none" spc="22" normalizeH="0" baseline="925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2625" b="0" i="0" u="none" strike="noStrike" kern="1200" cap="none" spc="22" normalizeH="0" baseline="-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2,2 </a:t>
            </a:r>
            <a:r>
              <a:rPr kumimoji="0" sz="3600" b="0" i="0" u="none" strike="noStrike" kern="1200" cap="none" spc="30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17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3,2</a:t>
            </a:r>
            <a:r>
              <a:rPr kumimoji="0" sz="175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30" normalizeH="0" baseline="694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2625" b="0" i="0" u="none" strike="noStrike" kern="1200" cap="none" spc="30" normalizeH="0" baseline="-634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4,2</a:t>
            </a:r>
            <a:endParaRPr kumimoji="0" sz="2625" b="0" i="0" u="none" strike="noStrike" kern="1200" cap="none" spc="0" normalizeH="0" baseline="-6349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5189220" y="5544311"/>
            <a:ext cx="461772" cy="38557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object 134"/>
          <p:cNvSpPr txBox="1"/>
          <p:nvPr/>
        </p:nvSpPr>
        <p:spPr>
          <a:xfrm>
            <a:off x="4059935" y="5534659"/>
            <a:ext cx="1633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34110" algn="l"/>
              </a:tabLst>
              <a:defRPr/>
            </a:pPr>
            <a:r>
              <a:rPr kumimoji="0" sz="3600" b="0" i="0" u="none" strike="noStrike" kern="1200" cap="none" spc="0" normalizeH="0" baseline="1388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2625" b="0" i="0" u="none" strike="noStrike" kern="1200" cap="none" spc="44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0" sz="2625" b="0" i="0" u="none" strike="noStrike" kern="1200" cap="none" spc="0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2625" b="0" i="0" u="none" strike="noStrike" kern="1200" cap="none" spc="60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r>
              <a:rPr kumimoji="0" sz="2625" b="0" i="0" u="none" strike="noStrike" kern="1200" cap="none" spc="0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</a:t>
            </a:r>
            <a:r>
              <a:rPr kumimoji="0" sz="3600" b="0" i="0" u="none" strike="noStrike" kern="1200" cap="none" spc="0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17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5189220" y="5972555"/>
            <a:ext cx="461772" cy="385572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5189220" y="5972555"/>
            <a:ext cx="462280" cy="386080"/>
          </a:xfrm>
          <a:custGeom>
            <a:avLst/>
            <a:gdLst/>
            <a:ahLst/>
            <a:cxnLst/>
            <a:rect l="l" t="t" r="r" b="b"/>
            <a:pathLst>
              <a:path w="462279" h="386079">
                <a:moveTo>
                  <a:pt x="0" y="385572"/>
                </a:moveTo>
                <a:lnTo>
                  <a:pt x="461772" y="385572"/>
                </a:lnTo>
                <a:lnTo>
                  <a:pt x="461772" y="0"/>
                </a:lnTo>
                <a:lnTo>
                  <a:pt x="0" y="0"/>
                </a:lnTo>
                <a:lnTo>
                  <a:pt x="0" y="38557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object 137"/>
          <p:cNvSpPr txBox="1"/>
          <p:nvPr/>
        </p:nvSpPr>
        <p:spPr>
          <a:xfrm>
            <a:off x="5192267" y="5962903"/>
            <a:ext cx="5010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0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17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6522846" y="6201562"/>
            <a:ext cx="4521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00" b="0" i="0" u="none" strike="noStrike" kern="1200" cap="none" spc="209" normalizeH="0" baseline="-1984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𝐾</a:t>
            </a:r>
            <a:r>
              <a:rPr kumimoji="0" sz="205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𝑇</a:t>
            </a:r>
            <a:endParaRPr kumimoji="0" sz="2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4465701" y="6329578"/>
            <a:ext cx="2508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𝐴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40" name="object 140"/>
          <p:cNvSpPr txBox="1"/>
          <p:nvPr/>
        </p:nvSpPr>
        <p:spPr>
          <a:xfrm>
            <a:off x="7824343" y="5837935"/>
            <a:ext cx="266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𝑄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41" name="object 141"/>
          <p:cNvSpPr/>
          <p:nvPr/>
        </p:nvSpPr>
        <p:spPr>
          <a:xfrm>
            <a:off x="8098535" y="5285232"/>
            <a:ext cx="288035" cy="541020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8098535" y="5285232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object 143"/>
          <p:cNvSpPr txBox="1"/>
          <p:nvPr/>
        </p:nvSpPr>
        <p:spPr>
          <a:xfrm>
            <a:off x="7664957" y="5239334"/>
            <a:ext cx="7683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2120" algn="l"/>
              </a:tabLst>
              <a:defRPr/>
            </a:pPr>
            <a:r>
              <a:rPr kumimoji="0" sz="3600" b="0" i="0" u="none" strike="noStrike" kern="1200" cap="none" spc="104" normalizeH="0" baseline="-1967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</a:t>
            </a:r>
            <a:r>
              <a:rPr kumimoji="0" sz="3600" b="0" i="0" u="none" strike="noStrike" kern="1200" cap="none" spc="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44" name="object 144"/>
          <p:cNvSpPr/>
          <p:nvPr/>
        </p:nvSpPr>
        <p:spPr>
          <a:xfrm>
            <a:off x="8552688" y="5292852"/>
            <a:ext cx="288035" cy="53949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8552688" y="5292852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6"/>
                </a:moveTo>
                <a:lnTo>
                  <a:pt x="288035" y="539496"/>
                </a:lnTo>
                <a:lnTo>
                  <a:pt x="288035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object 146"/>
          <p:cNvSpPr txBox="1"/>
          <p:nvPr/>
        </p:nvSpPr>
        <p:spPr>
          <a:xfrm>
            <a:off x="8559800" y="5247258"/>
            <a:ext cx="32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1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47" name="object 147"/>
          <p:cNvSpPr/>
          <p:nvPr/>
        </p:nvSpPr>
        <p:spPr>
          <a:xfrm>
            <a:off x="2833116" y="5154167"/>
            <a:ext cx="515620" cy="693420"/>
          </a:xfrm>
          <a:custGeom>
            <a:avLst/>
            <a:gdLst/>
            <a:ahLst/>
            <a:cxnLst/>
            <a:rect l="l" t="t" r="r" b="b"/>
            <a:pathLst>
              <a:path w="515620" h="693420">
                <a:moveTo>
                  <a:pt x="257556" y="0"/>
                </a:moveTo>
                <a:lnTo>
                  <a:pt x="0" y="346709"/>
                </a:lnTo>
                <a:lnTo>
                  <a:pt x="257556" y="693419"/>
                </a:lnTo>
                <a:lnTo>
                  <a:pt x="257556" y="520064"/>
                </a:lnTo>
                <a:lnTo>
                  <a:pt x="515111" y="520064"/>
                </a:lnTo>
                <a:lnTo>
                  <a:pt x="515111" y="173354"/>
                </a:lnTo>
                <a:lnTo>
                  <a:pt x="257556" y="173354"/>
                </a:lnTo>
                <a:lnTo>
                  <a:pt x="257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2833116" y="5154167"/>
            <a:ext cx="515620" cy="693420"/>
          </a:xfrm>
          <a:custGeom>
            <a:avLst/>
            <a:gdLst/>
            <a:ahLst/>
            <a:cxnLst/>
            <a:rect l="l" t="t" r="r" b="b"/>
            <a:pathLst>
              <a:path w="515620" h="693420">
                <a:moveTo>
                  <a:pt x="515111" y="173354"/>
                </a:moveTo>
                <a:lnTo>
                  <a:pt x="257556" y="173354"/>
                </a:lnTo>
                <a:lnTo>
                  <a:pt x="257556" y="0"/>
                </a:lnTo>
                <a:lnTo>
                  <a:pt x="0" y="346709"/>
                </a:lnTo>
                <a:lnTo>
                  <a:pt x="257556" y="693419"/>
                </a:lnTo>
                <a:lnTo>
                  <a:pt x="257556" y="520064"/>
                </a:lnTo>
                <a:lnTo>
                  <a:pt x="515111" y="520064"/>
                </a:lnTo>
                <a:lnTo>
                  <a:pt x="515111" y="173354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94" name="图片 193">
            <a:extLst>
              <a:ext uri="{FF2B5EF4-FFF2-40B4-BE49-F238E27FC236}">
                <a16:creationId xmlns:a16="http://schemas.microsoft.com/office/drawing/2014/main" id="{AB710D8B-A591-43E4-8B3C-18C5E84DD7FD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77374" y="4556359"/>
            <a:ext cx="2368163" cy="2200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5" name="文本框 194">
                <a:extLst>
                  <a:ext uri="{FF2B5EF4-FFF2-40B4-BE49-F238E27FC236}">
                    <a16:creationId xmlns:a16="http://schemas.microsoft.com/office/drawing/2014/main" id="{434473C0-8236-4AE3-84A2-30949D1B9E44}"/>
                  </a:ext>
                </a:extLst>
              </p:cNvPr>
              <p:cNvSpPr txBox="1"/>
              <p:nvPr/>
            </p:nvSpPr>
            <p:spPr>
              <a:xfrm>
                <a:off x="781496" y="2179349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5" name="文本框 194">
                <a:extLst>
                  <a:ext uri="{FF2B5EF4-FFF2-40B4-BE49-F238E27FC236}">
                    <a16:creationId xmlns:a16="http://schemas.microsoft.com/office/drawing/2014/main" id="{434473C0-8236-4AE3-84A2-30949D1B9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96" y="2179349"/>
                <a:ext cx="572208" cy="385555"/>
              </a:xfrm>
              <a:prstGeom prst="rect">
                <a:avLst/>
              </a:prstGeom>
              <a:blipFill>
                <a:blip r:embed="rId43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62E9FA5D-8EFE-4265-8A86-1EB171541C94}"/>
                  </a:ext>
                </a:extLst>
              </p:cNvPr>
              <p:cNvSpPr txBox="1"/>
              <p:nvPr/>
            </p:nvSpPr>
            <p:spPr>
              <a:xfrm>
                <a:off x="3030644" y="2179349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6" name="文本框 195">
                <a:extLst>
                  <a:ext uri="{FF2B5EF4-FFF2-40B4-BE49-F238E27FC236}">
                    <a16:creationId xmlns:a16="http://schemas.microsoft.com/office/drawing/2014/main" id="{62E9FA5D-8EFE-4265-8A86-1EB171541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644" y="2179349"/>
                <a:ext cx="572208" cy="385555"/>
              </a:xfrm>
              <a:prstGeom prst="rect">
                <a:avLst/>
              </a:prstGeom>
              <a:blipFill>
                <a:blip r:embed="rId44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文本框 196">
                <a:extLst>
                  <a:ext uri="{FF2B5EF4-FFF2-40B4-BE49-F238E27FC236}">
                    <a16:creationId xmlns:a16="http://schemas.microsoft.com/office/drawing/2014/main" id="{74C79747-DE65-4BF3-A490-3CCEA378C0E0}"/>
                  </a:ext>
                </a:extLst>
              </p:cNvPr>
              <p:cNvSpPr txBox="1"/>
              <p:nvPr/>
            </p:nvSpPr>
            <p:spPr>
              <a:xfrm>
                <a:off x="5279792" y="2179349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7" name="文本框 196">
                <a:extLst>
                  <a:ext uri="{FF2B5EF4-FFF2-40B4-BE49-F238E27FC236}">
                    <a16:creationId xmlns:a16="http://schemas.microsoft.com/office/drawing/2014/main" id="{74C79747-DE65-4BF3-A490-3CCEA378C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792" y="2179349"/>
                <a:ext cx="572208" cy="385555"/>
              </a:xfrm>
              <a:prstGeom prst="rect">
                <a:avLst/>
              </a:prstGeom>
              <a:blipFill>
                <a:blip r:embed="rId45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文本框 197">
                <a:extLst>
                  <a:ext uri="{FF2B5EF4-FFF2-40B4-BE49-F238E27FC236}">
                    <a16:creationId xmlns:a16="http://schemas.microsoft.com/office/drawing/2014/main" id="{364C23D7-9365-49B8-9C73-45D5D6FD7CE3}"/>
                  </a:ext>
                </a:extLst>
              </p:cNvPr>
              <p:cNvSpPr txBox="1"/>
              <p:nvPr/>
            </p:nvSpPr>
            <p:spPr>
              <a:xfrm>
                <a:off x="7528940" y="2179349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8" name="文本框 197">
                <a:extLst>
                  <a:ext uri="{FF2B5EF4-FFF2-40B4-BE49-F238E27FC236}">
                    <a16:creationId xmlns:a16="http://schemas.microsoft.com/office/drawing/2014/main" id="{364C23D7-9365-49B8-9C73-45D5D6FD7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940" y="2179349"/>
                <a:ext cx="572208" cy="385555"/>
              </a:xfrm>
              <a:prstGeom prst="rect">
                <a:avLst/>
              </a:prstGeom>
              <a:blipFill>
                <a:blip r:embed="rId46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9" name="图片 198">
            <a:extLst>
              <a:ext uri="{FF2B5EF4-FFF2-40B4-BE49-F238E27FC236}">
                <a16:creationId xmlns:a16="http://schemas.microsoft.com/office/drawing/2014/main" id="{12584524-2F78-4F77-8C7C-360CD8652C20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6585967" y="478557"/>
            <a:ext cx="2066543" cy="965884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89300" y="2798826"/>
            <a:ext cx="318770" cy="1059815"/>
          </a:xfrm>
          <a:custGeom>
            <a:avLst/>
            <a:gdLst/>
            <a:ahLst/>
            <a:cxnLst/>
            <a:rect l="l" t="t" r="r" b="b"/>
            <a:pathLst>
              <a:path w="318770" h="1059814">
                <a:moveTo>
                  <a:pt x="50036" y="71585"/>
                </a:moveTo>
                <a:lnTo>
                  <a:pt x="25008" y="78404"/>
                </a:lnTo>
                <a:lnTo>
                  <a:pt x="293497" y="1059434"/>
                </a:lnTo>
                <a:lnTo>
                  <a:pt x="318388" y="1052576"/>
                </a:lnTo>
                <a:lnTo>
                  <a:pt x="50036" y="71585"/>
                </a:lnTo>
                <a:close/>
              </a:path>
              <a:path w="318770" h="1059814">
                <a:moveTo>
                  <a:pt x="17017" y="0"/>
                </a:moveTo>
                <a:lnTo>
                  <a:pt x="0" y="85216"/>
                </a:lnTo>
                <a:lnTo>
                  <a:pt x="25008" y="78404"/>
                </a:lnTo>
                <a:lnTo>
                  <a:pt x="21589" y="65912"/>
                </a:lnTo>
                <a:lnTo>
                  <a:pt x="46609" y="59054"/>
                </a:lnTo>
                <a:lnTo>
                  <a:pt x="69935" y="59054"/>
                </a:lnTo>
                <a:lnTo>
                  <a:pt x="17017" y="0"/>
                </a:lnTo>
                <a:close/>
              </a:path>
              <a:path w="318770" h="1059814">
                <a:moveTo>
                  <a:pt x="46609" y="59054"/>
                </a:moveTo>
                <a:lnTo>
                  <a:pt x="21589" y="65912"/>
                </a:lnTo>
                <a:lnTo>
                  <a:pt x="25008" y="78404"/>
                </a:lnTo>
                <a:lnTo>
                  <a:pt x="50036" y="71585"/>
                </a:lnTo>
                <a:lnTo>
                  <a:pt x="46609" y="59054"/>
                </a:lnTo>
                <a:close/>
              </a:path>
              <a:path w="318770" h="1059814">
                <a:moveTo>
                  <a:pt x="69935" y="59054"/>
                </a:moveTo>
                <a:lnTo>
                  <a:pt x="46609" y="59054"/>
                </a:lnTo>
                <a:lnTo>
                  <a:pt x="50036" y="71585"/>
                </a:lnTo>
                <a:lnTo>
                  <a:pt x="75057" y="64770"/>
                </a:lnTo>
                <a:lnTo>
                  <a:pt x="69935" y="59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96517" y="2762250"/>
            <a:ext cx="1945639" cy="1076960"/>
          </a:xfrm>
          <a:custGeom>
            <a:avLst/>
            <a:gdLst/>
            <a:ahLst/>
            <a:cxnLst/>
            <a:rect l="l" t="t" r="r" b="b"/>
            <a:pathLst>
              <a:path w="1945639" h="1076960">
                <a:moveTo>
                  <a:pt x="74352" y="26046"/>
                </a:moveTo>
                <a:lnTo>
                  <a:pt x="61881" y="48778"/>
                </a:lnTo>
                <a:lnTo>
                  <a:pt x="1933194" y="1076706"/>
                </a:lnTo>
                <a:lnTo>
                  <a:pt x="1945639" y="1054100"/>
                </a:lnTo>
                <a:lnTo>
                  <a:pt x="74352" y="26046"/>
                </a:lnTo>
                <a:close/>
              </a:path>
              <a:path w="1945639" h="1076960">
                <a:moveTo>
                  <a:pt x="0" y="0"/>
                </a:moveTo>
                <a:lnTo>
                  <a:pt x="49415" y="71500"/>
                </a:lnTo>
                <a:lnTo>
                  <a:pt x="61881" y="48778"/>
                </a:lnTo>
                <a:lnTo>
                  <a:pt x="50533" y="42545"/>
                </a:lnTo>
                <a:lnTo>
                  <a:pt x="63004" y="19812"/>
                </a:lnTo>
                <a:lnTo>
                  <a:pt x="77772" y="19812"/>
                </a:lnTo>
                <a:lnTo>
                  <a:pt x="86829" y="3301"/>
                </a:lnTo>
                <a:lnTo>
                  <a:pt x="0" y="0"/>
                </a:lnTo>
                <a:close/>
              </a:path>
              <a:path w="1945639" h="1076960">
                <a:moveTo>
                  <a:pt x="63004" y="19812"/>
                </a:moveTo>
                <a:lnTo>
                  <a:pt x="50533" y="42545"/>
                </a:lnTo>
                <a:lnTo>
                  <a:pt x="61881" y="48778"/>
                </a:lnTo>
                <a:lnTo>
                  <a:pt x="74352" y="26046"/>
                </a:lnTo>
                <a:lnTo>
                  <a:pt x="63004" y="19812"/>
                </a:lnTo>
                <a:close/>
              </a:path>
              <a:path w="1945639" h="1076960">
                <a:moveTo>
                  <a:pt x="77772" y="19812"/>
                </a:moveTo>
                <a:lnTo>
                  <a:pt x="63004" y="19812"/>
                </a:lnTo>
                <a:lnTo>
                  <a:pt x="74352" y="26046"/>
                </a:lnTo>
                <a:lnTo>
                  <a:pt x="77772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17388" y="2766822"/>
            <a:ext cx="318770" cy="1059815"/>
          </a:xfrm>
          <a:custGeom>
            <a:avLst/>
            <a:gdLst/>
            <a:ahLst/>
            <a:cxnLst/>
            <a:rect l="l" t="t" r="r" b="b"/>
            <a:pathLst>
              <a:path w="318770" h="1059814">
                <a:moveTo>
                  <a:pt x="50036" y="71585"/>
                </a:moveTo>
                <a:lnTo>
                  <a:pt x="25008" y="78404"/>
                </a:lnTo>
                <a:lnTo>
                  <a:pt x="293497" y="1059433"/>
                </a:lnTo>
                <a:lnTo>
                  <a:pt x="318388" y="1052576"/>
                </a:lnTo>
                <a:lnTo>
                  <a:pt x="50036" y="71585"/>
                </a:lnTo>
                <a:close/>
              </a:path>
              <a:path w="318770" h="1059814">
                <a:moveTo>
                  <a:pt x="17017" y="0"/>
                </a:moveTo>
                <a:lnTo>
                  <a:pt x="0" y="85216"/>
                </a:lnTo>
                <a:lnTo>
                  <a:pt x="25008" y="78404"/>
                </a:lnTo>
                <a:lnTo>
                  <a:pt x="21589" y="65912"/>
                </a:lnTo>
                <a:lnTo>
                  <a:pt x="46609" y="59054"/>
                </a:lnTo>
                <a:lnTo>
                  <a:pt x="69935" y="59054"/>
                </a:lnTo>
                <a:lnTo>
                  <a:pt x="17017" y="0"/>
                </a:lnTo>
                <a:close/>
              </a:path>
              <a:path w="318770" h="1059814">
                <a:moveTo>
                  <a:pt x="46609" y="59054"/>
                </a:moveTo>
                <a:lnTo>
                  <a:pt x="21589" y="65912"/>
                </a:lnTo>
                <a:lnTo>
                  <a:pt x="25008" y="78404"/>
                </a:lnTo>
                <a:lnTo>
                  <a:pt x="50036" y="71585"/>
                </a:lnTo>
                <a:lnTo>
                  <a:pt x="46609" y="59054"/>
                </a:lnTo>
                <a:close/>
              </a:path>
              <a:path w="318770" h="1059814">
                <a:moveTo>
                  <a:pt x="69935" y="59054"/>
                </a:moveTo>
                <a:lnTo>
                  <a:pt x="46609" y="59054"/>
                </a:lnTo>
                <a:lnTo>
                  <a:pt x="50036" y="71585"/>
                </a:lnTo>
                <a:lnTo>
                  <a:pt x="75057" y="64769"/>
                </a:lnTo>
                <a:lnTo>
                  <a:pt x="69935" y="59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79004" y="2785110"/>
            <a:ext cx="318770" cy="1059815"/>
          </a:xfrm>
          <a:custGeom>
            <a:avLst/>
            <a:gdLst/>
            <a:ahLst/>
            <a:cxnLst/>
            <a:rect l="l" t="t" r="r" b="b"/>
            <a:pathLst>
              <a:path w="318770" h="1059814">
                <a:moveTo>
                  <a:pt x="50036" y="71585"/>
                </a:moveTo>
                <a:lnTo>
                  <a:pt x="25008" y="78404"/>
                </a:lnTo>
                <a:lnTo>
                  <a:pt x="293497" y="1059433"/>
                </a:lnTo>
                <a:lnTo>
                  <a:pt x="318389" y="1052576"/>
                </a:lnTo>
                <a:lnTo>
                  <a:pt x="50036" y="71585"/>
                </a:lnTo>
                <a:close/>
              </a:path>
              <a:path w="318770" h="1059814">
                <a:moveTo>
                  <a:pt x="17018" y="0"/>
                </a:moveTo>
                <a:lnTo>
                  <a:pt x="0" y="85216"/>
                </a:lnTo>
                <a:lnTo>
                  <a:pt x="25008" y="78404"/>
                </a:lnTo>
                <a:lnTo>
                  <a:pt x="21590" y="65912"/>
                </a:lnTo>
                <a:lnTo>
                  <a:pt x="46609" y="59054"/>
                </a:lnTo>
                <a:lnTo>
                  <a:pt x="69935" y="59054"/>
                </a:lnTo>
                <a:lnTo>
                  <a:pt x="17018" y="0"/>
                </a:lnTo>
                <a:close/>
              </a:path>
              <a:path w="318770" h="1059814">
                <a:moveTo>
                  <a:pt x="46609" y="59054"/>
                </a:moveTo>
                <a:lnTo>
                  <a:pt x="21590" y="65912"/>
                </a:lnTo>
                <a:lnTo>
                  <a:pt x="25008" y="78404"/>
                </a:lnTo>
                <a:lnTo>
                  <a:pt x="50036" y="71585"/>
                </a:lnTo>
                <a:lnTo>
                  <a:pt x="46609" y="59054"/>
                </a:lnTo>
                <a:close/>
              </a:path>
              <a:path w="318770" h="1059814">
                <a:moveTo>
                  <a:pt x="69935" y="59054"/>
                </a:moveTo>
                <a:lnTo>
                  <a:pt x="46609" y="59054"/>
                </a:lnTo>
                <a:lnTo>
                  <a:pt x="50036" y="71585"/>
                </a:lnTo>
                <a:lnTo>
                  <a:pt x="75056" y="64769"/>
                </a:lnTo>
                <a:lnTo>
                  <a:pt x="69935" y="59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37260" y="2601467"/>
            <a:ext cx="192024" cy="192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33927" y="2610611"/>
            <a:ext cx="192023" cy="192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439155" y="2618232"/>
            <a:ext cx="192024" cy="193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690104" y="2644139"/>
            <a:ext cx="192024" cy="1920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02026" y="2807842"/>
            <a:ext cx="4785995" cy="984250"/>
          </a:xfrm>
          <a:custGeom>
            <a:avLst/>
            <a:gdLst/>
            <a:ahLst/>
            <a:cxnLst/>
            <a:rect l="l" t="t" r="r" b="b"/>
            <a:pathLst>
              <a:path w="4785995" h="984250">
                <a:moveTo>
                  <a:pt x="4706829" y="25387"/>
                </a:moveTo>
                <a:lnTo>
                  <a:pt x="0" y="958850"/>
                </a:lnTo>
                <a:lnTo>
                  <a:pt x="5080" y="984250"/>
                </a:lnTo>
                <a:lnTo>
                  <a:pt x="4711868" y="50795"/>
                </a:lnTo>
                <a:lnTo>
                  <a:pt x="4706829" y="25387"/>
                </a:lnTo>
                <a:close/>
              </a:path>
              <a:path w="4785995" h="984250">
                <a:moveTo>
                  <a:pt x="4785150" y="22860"/>
                </a:moveTo>
                <a:lnTo>
                  <a:pt x="4719574" y="22860"/>
                </a:lnTo>
                <a:lnTo>
                  <a:pt x="4724654" y="48260"/>
                </a:lnTo>
                <a:lnTo>
                  <a:pt x="4711868" y="50795"/>
                </a:lnTo>
                <a:lnTo>
                  <a:pt x="4716907" y="76200"/>
                </a:lnTo>
                <a:lnTo>
                  <a:pt x="4785614" y="22987"/>
                </a:lnTo>
                <a:lnTo>
                  <a:pt x="4785150" y="22860"/>
                </a:lnTo>
                <a:close/>
              </a:path>
              <a:path w="4785995" h="984250">
                <a:moveTo>
                  <a:pt x="4719574" y="22860"/>
                </a:moveTo>
                <a:lnTo>
                  <a:pt x="4706829" y="25387"/>
                </a:lnTo>
                <a:lnTo>
                  <a:pt x="4711868" y="50795"/>
                </a:lnTo>
                <a:lnTo>
                  <a:pt x="4724654" y="48260"/>
                </a:lnTo>
                <a:lnTo>
                  <a:pt x="4719574" y="22860"/>
                </a:lnTo>
                <a:close/>
              </a:path>
              <a:path w="4785995" h="984250">
                <a:moveTo>
                  <a:pt x="4701794" y="0"/>
                </a:moveTo>
                <a:lnTo>
                  <a:pt x="4706829" y="25387"/>
                </a:lnTo>
                <a:lnTo>
                  <a:pt x="4719574" y="22860"/>
                </a:lnTo>
                <a:lnTo>
                  <a:pt x="4785150" y="22860"/>
                </a:lnTo>
                <a:lnTo>
                  <a:pt x="47017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99867" y="2798064"/>
            <a:ext cx="2536825" cy="994410"/>
          </a:xfrm>
          <a:custGeom>
            <a:avLst/>
            <a:gdLst/>
            <a:ahLst/>
            <a:cxnLst/>
            <a:rect l="l" t="t" r="r" b="b"/>
            <a:pathLst>
              <a:path w="2536825" h="994410">
                <a:moveTo>
                  <a:pt x="2459670" y="24222"/>
                </a:moveTo>
                <a:lnTo>
                  <a:pt x="0" y="970153"/>
                </a:lnTo>
                <a:lnTo>
                  <a:pt x="9397" y="994410"/>
                </a:lnTo>
                <a:lnTo>
                  <a:pt x="2468964" y="48345"/>
                </a:lnTo>
                <a:lnTo>
                  <a:pt x="2459670" y="24222"/>
                </a:lnTo>
                <a:close/>
              </a:path>
              <a:path w="2536825" h="994410">
                <a:moveTo>
                  <a:pt x="2526622" y="19558"/>
                </a:moveTo>
                <a:lnTo>
                  <a:pt x="2471800" y="19558"/>
                </a:lnTo>
                <a:lnTo>
                  <a:pt x="2481072" y="43687"/>
                </a:lnTo>
                <a:lnTo>
                  <a:pt x="2468964" y="48345"/>
                </a:lnTo>
                <a:lnTo>
                  <a:pt x="2478278" y="72516"/>
                </a:lnTo>
                <a:lnTo>
                  <a:pt x="2526622" y="19558"/>
                </a:lnTo>
                <a:close/>
              </a:path>
              <a:path w="2536825" h="994410">
                <a:moveTo>
                  <a:pt x="2471800" y="19558"/>
                </a:moveTo>
                <a:lnTo>
                  <a:pt x="2459670" y="24222"/>
                </a:lnTo>
                <a:lnTo>
                  <a:pt x="2468964" y="48345"/>
                </a:lnTo>
                <a:lnTo>
                  <a:pt x="2481072" y="43687"/>
                </a:lnTo>
                <a:lnTo>
                  <a:pt x="2471800" y="19558"/>
                </a:lnTo>
                <a:close/>
              </a:path>
              <a:path w="2536825" h="994410">
                <a:moveTo>
                  <a:pt x="2450337" y="0"/>
                </a:moveTo>
                <a:lnTo>
                  <a:pt x="2459670" y="24222"/>
                </a:lnTo>
                <a:lnTo>
                  <a:pt x="2471800" y="19558"/>
                </a:lnTo>
                <a:lnTo>
                  <a:pt x="2526622" y="19558"/>
                </a:lnTo>
                <a:lnTo>
                  <a:pt x="2536824" y="8382"/>
                </a:lnTo>
                <a:lnTo>
                  <a:pt x="245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92247" y="2797301"/>
            <a:ext cx="351790" cy="987425"/>
          </a:xfrm>
          <a:custGeom>
            <a:avLst/>
            <a:gdLst/>
            <a:ahLst/>
            <a:cxnLst/>
            <a:rect l="l" t="t" r="r" b="b"/>
            <a:pathLst>
              <a:path w="351789" h="987425">
                <a:moveTo>
                  <a:pt x="302252" y="69649"/>
                </a:moveTo>
                <a:lnTo>
                  <a:pt x="0" y="978662"/>
                </a:lnTo>
                <a:lnTo>
                  <a:pt x="24637" y="986917"/>
                </a:lnTo>
                <a:lnTo>
                  <a:pt x="326873" y="77828"/>
                </a:lnTo>
                <a:lnTo>
                  <a:pt x="302252" y="69649"/>
                </a:lnTo>
                <a:close/>
              </a:path>
              <a:path w="351789" h="987425">
                <a:moveTo>
                  <a:pt x="347314" y="57403"/>
                </a:moveTo>
                <a:lnTo>
                  <a:pt x="306324" y="57403"/>
                </a:lnTo>
                <a:lnTo>
                  <a:pt x="330962" y="65532"/>
                </a:lnTo>
                <a:lnTo>
                  <a:pt x="326873" y="77828"/>
                </a:lnTo>
                <a:lnTo>
                  <a:pt x="351408" y="85978"/>
                </a:lnTo>
                <a:lnTo>
                  <a:pt x="347314" y="57403"/>
                </a:lnTo>
                <a:close/>
              </a:path>
              <a:path w="351789" h="987425">
                <a:moveTo>
                  <a:pt x="306324" y="57403"/>
                </a:moveTo>
                <a:lnTo>
                  <a:pt x="302252" y="69649"/>
                </a:lnTo>
                <a:lnTo>
                  <a:pt x="326873" y="77828"/>
                </a:lnTo>
                <a:lnTo>
                  <a:pt x="330962" y="65532"/>
                </a:lnTo>
                <a:lnTo>
                  <a:pt x="306324" y="57403"/>
                </a:lnTo>
                <a:close/>
              </a:path>
              <a:path w="351789" h="987425">
                <a:moveTo>
                  <a:pt x="339089" y="0"/>
                </a:moveTo>
                <a:lnTo>
                  <a:pt x="277622" y="61468"/>
                </a:lnTo>
                <a:lnTo>
                  <a:pt x="302252" y="69649"/>
                </a:lnTo>
                <a:lnTo>
                  <a:pt x="306324" y="57403"/>
                </a:lnTo>
                <a:lnTo>
                  <a:pt x="347314" y="57403"/>
                </a:lnTo>
                <a:lnTo>
                  <a:pt x="3390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Self-attention</a:t>
            </a:r>
          </a:p>
        </p:txBody>
      </p:sp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7C7B8778-A3C8-4876-AE08-4FF0D0FE4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object 14"/>
          <p:cNvSpPr/>
          <p:nvPr/>
        </p:nvSpPr>
        <p:spPr>
          <a:xfrm>
            <a:off x="1016736" y="2788157"/>
            <a:ext cx="278765" cy="926465"/>
          </a:xfrm>
          <a:custGeom>
            <a:avLst/>
            <a:gdLst/>
            <a:ahLst/>
            <a:cxnLst/>
            <a:rect l="l" t="t" r="r" b="b"/>
            <a:pathLst>
              <a:path w="278765" h="926464">
                <a:moveTo>
                  <a:pt x="50025" y="71671"/>
                </a:moveTo>
                <a:lnTo>
                  <a:pt x="25017" y="78443"/>
                </a:lnTo>
                <a:lnTo>
                  <a:pt x="253390" y="925956"/>
                </a:lnTo>
                <a:lnTo>
                  <a:pt x="278409" y="919225"/>
                </a:lnTo>
                <a:lnTo>
                  <a:pt x="50025" y="71671"/>
                </a:lnTo>
                <a:close/>
              </a:path>
              <a:path w="278765" h="926464">
                <a:moveTo>
                  <a:pt x="17297" y="0"/>
                </a:moveTo>
                <a:lnTo>
                  <a:pt x="0" y="85216"/>
                </a:lnTo>
                <a:lnTo>
                  <a:pt x="25017" y="78443"/>
                </a:lnTo>
                <a:lnTo>
                  <a:pt x="21640" y="65912"/>
                </a:lnTo>
                <a:lnTo>
                  <a:pt x="46659" y="59181"/>
                </a:lnTo>
                <a:lnTo>
                  <a:pt x="69958" y="59181"/>
                </a:lnTo>
                <a:lnTo>
                  <a:pt x="17297" y="0"/>
                </a:lnTo>
                <a:close/>
              </a:path>
              <a:path w="278765" h="926464">
                <a:moveTo>
                  <a:pt x="46659" y="59181"/>
                </a:moveTo>
                <a:lnTo>
                  <a:pt x="21640" y="65912"/>
                </a:lnTo>
                <a:lnTo>
                  <a:pt x="25017" y="78443"/>
                </a:lnTo>
                <a:lnTo>
                  <a:pt x="50025" y="71671"/>
                </a:lnTo>
                <a:lnTo>
                  <a:pt x="46659" y="59181"/>
                </a:lnTo>
                <a:close/>
              </a:path>
              <a:path w="278765" h="926464">
                <a:moveTo>
                  <a:pt x="69958" y="59181"/>
                </a:moveTo>
                <a:lnTo>
                  <a:pt x="46659" y="59181"/>
                </a:lnTo>
                <a:lnTo>
                  <a:pt x="50025" y="71671"/>
                </a:lnTo>
                <a:lnTo>
                  <a:pt x="75044" y="64896"/>
                </a:lnTo>
                <a:lnTo>
                  <a:pt x="69958" y="591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23844" y="1277111"/>
            <a:ext cx="461772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323844" y="1277111"/>
            <a:ext cx="462280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2235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8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823466" y="2878073"/>
            <a:ext cx="78105" cy="895350"/>
          </a:xfrm>
          <a:custGeom>
            <a:avLst/>
            <a:gdLst/>
            <a:ahLst/>
            <a:cxnLst/>
            <a:rect l="l" t="t" r="r" b="b"/>
            <a:pathLst>
              <a:path w="78105" h="895350">
                <a:moveTo>
                  <a:pt x="51821" y="77596"/>
                </a:moveTo>
                <a:lnTo>
                  <a:pt x="25913" y="77850"/>
                </a:lnTo>
                <a:lnTo>
                  <a:pt x="34289" y="894842"/>
                </a:lnTo>
                <a:lnTo>
                  <a:pt x="60197" y="894588"/>
                </a:lnTo>
                <a:lnTo>
                  <a:pt x="51821" y="77596"/>
                </a:lnTo>
                <a:close/>
              </a:path>
              <a:path w="78105" h="895350">
                <a:moveTo>
                  <a:pt x="38100" y="0"/>
                </a:moveTo>
                <a:lnTo>
                  <a:pt x="0" y="78104"/>
                </a:lnTo>
                <a:lnTo>
                  <a:pt x="25913" y="77850"/>
                </a:lnTo>
                <a:lnTo>
                  <a:pt x="25781" y="64897"/>
                </a:lnTo>
                <a:lnTo>
                  <a:pt x="71217" y="64642"/>
                </a:lnTo>
                <a:lnTo>
                  <a:pt x="38100" y="0"/>
                </a:lnTo>
                <a:close/>
              </a:path>
              <a:path w="78105" h="895350">
                <a:moveTo>
                  <a:pt x="51688" y="64642"/>
                </a:moveTo>
                <a:lnTo>
                  <a:pt x="25781" y="64897"/>
                </a:lnTo>
                <a:lnTo>
                  <a:pt x="25913" y="77850"/>
                </a:lnTo>
                <a:lnTo>
                  <a:pt x="51821" y="77596"/>
                </a:lnTo>
                <a:lnTo>
                  <a:pt x="51688" y="64642"/>
                </a:lnTo>
                <a:close/>
              </a:path>
              <a:path w="78105" h="895350">
                <a:moveTo>
                  <a:pt x="71217" y="64642"/>
                </a:moveTo>
                <a:lnTo>
                  <a:pt x="51688" y="64642"/>
                </a:lnTo>
                <a:lnTo>
                  <a:pt x="51821" y="77596"/>
                </a:lnTo>
                <a:lnTo>
                  <a:pt x="77723" y="77342"/>
                </a:lnTo>
                <a:lnTo>
                  <a:pt x="71217" y="6464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11451" y="2567939"/>
            <a:ext cx="298704" cy="3093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711451" y="2567939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4" y="309372"/>
                </a:lnTo>
                <a:lnTo>
                  <a:pt x="298704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095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767077" y="2626614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769617" y="2632201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5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086605" y="2885694"/>
            <a:ext cx="78105" cy="895350"/>
          </a:xfrm>
          <a:custGeom>
            <a:avLst/>
            <a:gdLst/>
            <a:ahLst/>
            <a:cxnLst/>
            <a:rect l="l" t="t" r="r" b="b"/>
            <a:pathLst>
              <a:path w="78104" h="895350">
                <a:moveTo>
                  <a:pt x="51821" y="77596"/>
                </a:moveTo>
                <a:lnTo>
                  <a:pt x="25913" y="77850"/>
                </a:lnTo>
                <a:lnTo>
                  <a:pt x="34290" y="894841"/>
                </a:lnTo>
                <a:lnTo>
                  <a:pt x="60198" y="894587"/>
                </a:lnTo>
                <a:lnTo>
                  <a:pt x="51821" y="77596"/>
                </a:lnTo>
                <a:close/>
              </a:path>
              <a:path w="78104" h="895350">
                <a:moveTo>
                  <a:pt x="38100" y="0"/>
                </a:moveTo>
                <a:lnTo>
                  <a:pt x="0" y="78104"/>
                </a:lnTo>
                <a:lnTo>
                  <a:pt x="25913" y="77850"/>
                </a:lnTo>
                <a:lnTo>
                  <a:pt x="25781" y="64896"/>
                </a:lnTo>
                <a:lnTo>
                  <a:pt x="71217" y="64642"/>
                </a:lnTo>
                <a:lnTo>
                  <a:pt x="38100" y="0"/>
                </a:lnTo>
                <a:close/>
              </a:path>
              <a:path w="78104" h="895350">
                <a:moveTo>
                  <a:pt x="51689" y="64642"/>
                </a:moveTo>
                <a:lnTo>
                  <a:pt x="25781" y="64896"/>
                </a:lnTo>
                <a:lnTo>
                  <a:pt x="25913" y="77850"/>
                </a:lnTo>
                <a:lnTo>
                  <a:pt x="51821" y="77596"/>
                </a:lnTo>
                <a:lnTo>
                  <a:pt x="51689" y="64642"/>
                </a:lnTo>
                <a:close/>
              </a:path>
              <a:path w="78104" h="895350">
                <a:moveTo>
                  <a:pt x="71217" y="64642"/>
                </a:moveTo>
                <a:lnTo>
                  <a:pt x="51689" y="64642"/>
                </a:lnTo>
                <a:lnTo>
                  <a:pt x="51821" y="77596"/>
                </a:lnTo>
                <a:lnTo>
                  <a:pt x="77724" y="77342"/>
                </a:lnTo>
                <a:lnTo>
                  <a:pt x="71217" y="6464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74591" y="2575560"/>
            <a:ext cx="298703" cy="3093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974591" y="2575560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3" y="309372"/>
                </a:lnTo>
                <a:lnTo>
                  <a:pt x="298703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028694" y="2634233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32250" y="2639822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348221" y="2902457"/>
            <a:ext cx="78105" cy="895350"/>
          </a:xfrm>
          <a:custGeom>
            <a:avLst/>
            <a:gdLst/>
            <a:ahLst/>
            <a:cxnLst/>
            <a:rect l="l" t="t" r="r" b="b"/>
            <a:pathLst>
              <a:path w="78104" h="895350">
                <a:moveTo>
                  <a:pt x="51821" y="77596"/>
                </a:moveTo>
                <a:lnTo>
                  <a:pt x="25913" y="77850"/>
                </a:lnTo>
                <a:lnTo>
                  <a:pt x="34289" y="894841"/>
                </a:lnTo>
                <a:lnTo>
                  <a:pt x="60198" y="894587"/>
                </a:lnTo>
                <a:lnTo>
                  <a:pt x="51821" y="77596"/>
                </a:lnTo>
                <a:close/>
              </a:path>
              <a:path w="78104" h="895350">
                <a:moveTo>
                  <a:pt x="38100" y="0"/>
                </a:moveTo>
                <a:lnTo>
                  <a:pt x="0" y="78104"/>
                </a:lnTo>
                <a:lnTo>
                  <a:pt x="25913" y="77850"/>
                </a:lnTo>
                <a:lnTo>
                  <a:pt x="25780" y="64896"/>
                </a:lnTo>
                <a:lnTo>
                  <a:pt x="71217" y="64642"/>
                </a:lnTo>
                <a:lnTo>
                  <a:pt x="38100" y="0"/>
                </a:lnTo>
                <a:close/>
              </a:path>
              <a:path w="78104" h="895350">
                <a:moveTo>
                  <a:pt x="51688" y="64642"/>
                </a:moveTo>
                <a:lnTo>
                  <a:pt x="25780" y="64896"/>
                </a:lnTo>
                <a:lnTo>
                  <a:pt x="25913" y="77850"/>
                </a:lnTo>
                <a:lnTo>
                  <a:pt x="51821" y="77596"/>
                </a:lnTo>
                <a:lnTo>
                  <a:pt x="51688" y="64642"/>
                </a:lnTo>
                <a:close/>
              </a:path>
              <a:path w="78104" h="895350">
                <a:moveTo>
                  <a:pt x="71217" y="64642"/>
                </a:moveTo>
                <a:lnTo>
                  <a:pt x="51688" y="64642"/>
                </a:lnTo>
                <a:lnTo>
                  <a:pt x="51821" y="77596"/>
                </a:lnTo>
                <a:lnTo>
                  <a:pt x="77724" y="77342"/>
                </a:lnTo>
                <a:lnTo>
                  <a:pt x="71217" y="6464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236208" y="2590800"/>
            <a:ext cx="297180" cy="3108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36208" y="2590800"/>
            <a:ext cx="297180" cy="311150"/>
          </a:xfrm>
          <a:custGeom>
            <a:avLst/>
            <a:gdLst/>
            <a:ahLst/>
            <a:cxnLst/>
            <a:rect l="l" t="t" r="r" b="b"/>
            <a:pathLst>
              <a:path w="297179" h="311150">
                <a:moveTo>
                  <a:pt x="0" y="310896"/>
                </a:moveTo>
                <a:lnTo>
                  <a:pt x="297180" y="310896"/>
                </a:lnTo>
                <a:lnTo>
                  <a:pt x="297180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290309" y="2650998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293611" y="2655823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72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577833" y="2919222"/>
            <a:ext cx="78105" cy="895350"/>
          </a:xfrm>
          <a:custGeom>
            <a:avLst/>
            <a:gdLst/>
            <a:ahLst/>
            <a:cxnLst/>
            <a:rect l="l" t="t" r="r" b="b"/>
            <a:pathLst>
              <a:path w="78104" h="895350">
                <a:moveTo>
                  <a:pt x="51821" y="77596"/>
                </a:moveTo>
                <a:lnTo>
                  <a:pt x="25913" y="77850"/>
                </a:lnTo>
                <a:lnTo>
                  <a:pt x="34290" y="894841"/>
                </a:lnTo>
                <a:lnTo>
                  <a:pt x="60198" y="894588"/>
                </a:lnTo>
                <a:lnTo>
                  <a:pt x="51821" y="77596"/>
                </a:lnTo>
                <a:close/>
              </a:path>
              <a:path w="78104" h="895350">
                <a:moveTo>
                  <a:pt x="38100" y="0"/>
                </a:moveTo>
                <a:lnTo>
                  <a:pt x="0" y="78104"/>
                </a:lnTo>
                <a:lnTo>
                  <a:pt x="25913" y="77850"/>
                </a:lnTo>
                <a:lnTo>
                  <a:pt x="25781" y="64897"/>
                </a:lnTo>
                <a:lnTo>
                  <a:pt x="71217" y="64642"/>
                </a:lnTo>
                <a:lnTo>
                  <a:pt x="38100" y="0"/>
                </a:lnTo>
                <a:close/>
              </a:path>
              <a:path w="78104" h="895350">
                <a:moveTo>
                  <a:pt x="51689" y="64642"/>
                </a:moveTo>
                <a:lnTo>
                  <a:pt x="25781" y="64897"/>
                </a:lnTo>
                <a:lnTo>
                  <a:pt x="25913" y="77850"/>
                </a:lnTo>
                <a:lnTo>
                  <a:pt x="51821" y="77596"/>
                </a:lnTo>
                <a:lnTo>
                  <a:pt x="51689" y="64642"/>
                </a:lnTo>
                <a:close/>
              </a:path>
              <a:path w="78104" h="895350">
                <a:moveTo>
                  <a:pt x="71217" y="64642"/>
                </a:moveTo>
                <a:lnTo>
                  <a:pt x="51689" y="64642"/>
                </a:lnTo>
                <a:lnTo>
                  <a:pt x="51821" y="77596"/>
                </a:lnTo>
                <a:lnTo>
                  <a:pt x="77724" y="77342"/>
                </a:lnTo>
                <a:lnTo>
                  <a:pt x="71217" y="6464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465819" y="2607564"/>
            <a:ext cx="298703" cy="3108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465819" y="2607564"/>
            <a:ext cx="299085" cy="311150"/>
          </a:xfrm>
          <a:custGeom>
            <a:avLst/>
            <a:gdLst/>
            <a:ahLst/>
            <a:cxnLst/>
            <a:rect l="l" t="t" r="r" b="b"/>
            <a:pathLst>
              <a:path w="299084" h="311150">
                <a:moveTo>
                  <a:pt x="0" y="310896"/>
                </a:moveTo>
                <a:lnTo>
                  <a:pt x="298703" y="310896"/>
                </a:lnTo>
                <a:lnTo>
                  <a:pt x="298703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519921" y="2667761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523731" y="2672460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870710" y="1602486"/>
            <a:ext cx="0" cy="944244"/>
          </a:xfrm>
          <a:custGeom>
            <a:avLst/>
            <a:gdLst/>
            <a:ahLst/>
            <a:cxnLst/>
            <a:rect l="l" t="t" r="r" b="b"/>
            <a:pathLst>
              <a:path h="944244">
                <a:moveTo>
                  <a:pt x="0" y="943990"/>
                </a:moveTo>
                <a:lnTo>
                  <a:pt x="0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124705" y="1599438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7171"/>
                </a:moveTo>
                <a:lnTo>
                  <a:pt x="0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383273" y="1546097"/>
            <a:ext cx="0" cy="1036319"/>
          </a:xfrm>
          <a:custGeom>
            <a:avLst/>
            <a:gdLst/>
            <a:ahLst/>
            <a:cxnLst/>
            <a:rect l="l" t="t" r="r" b="b"/>
            <a:pathLst>
              <a:path h="1036319">
                <a:moveTo>
                  <a:pt x="0" y="1036319"/>
                </a:moveTo>
                <a:lnTo>
                  <a:pt x="0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8614409" y="1565910"/>
            <a:ext cx="0" cy="1054100"/>
          </a:xfrm>
          <a:custGeom>
            <a:avLst/>
            <a:gdLst/>
            <a:ahLst/>
            <a:cxnLst/>
            <a:rect l="l" t="t" r="r" b="b"/>
            <a:pathLst>
              <a:path h="1054100">
                <a:moveTo>
                  <a:pt x="0" y="1053845"/>
                </a:moveTo>
                <a:lnTo>
                  <a:pt x="0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155953" y="2671572"/>
            <a:ext cx="556895" cy="78105"/>
          </a:xfrm>
          <a:custGeom>
            <a:avLst/>
            <a:gdLst/>
            <a:ahLst/>
            <a:cxnLst/>
            <a:rect l="l" t="t" r="r" b="b"/>
            <a:pathLst>
              <a:path w="556894" h="78105">
                <a:moveTo>
                  <a:pt x="478916" y="0"/>
                </a:moveTo>
                <a:lnTo>
                  <a:pt x="478916" y="77724"/>
                </a:lnTo>
                <a:lnTo>
                  <a:pt x="530733" y="51815"/>
                </a:lnTo>
                <a:lnTo>
                  <a:pt x="491871" y="51815"/>
                </a:lnTo>
                <a:lnTo>
                  <a:pt x="491871" y="25907"/>
                </a:lnTo>
                <a:lnTo>
                  <a:pt x="530732" y="25907"/>
                </a:lnTo>
                <a:lnTo>
                  <a:pt x="478916" y="0"/>
                </a:lnTo>
                <a:close/>
              </a:path>
              <a:path w="556894" h="78105">
                <a:moveTo>
                  <a:pt x="478916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78916" y="51815"/>
                </a:lnTo>
                <a:lnTo>
                  <a:pt x="478916" y="25907"/>
                </a:lnTo>
                <a:close/>
              </a:path>
              <a:path w="556894" h="78105">
                <a:moveTo>
                  <a:pt x="530732" y="25907"/>
                </a:moveTo>
                <a:lnTo>
                  <a:pt x="491871" y="25907"/>
                </a:lnTo>
                <a:lnTo>
                  <a:pt x="491871" y="51815"/>
                </a:lnTo>
                <a:lnTo>
                  <a:pt x="530733" y="51815"/>
                </a:lnTo>
                <a:lnTo>
                  <a:pt x="556641" y="38862"/>
                </a:lnTo>
                <a:lnTo>
                  <a:pt x="530732" y="259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449573" y="2689860"/>
            <a:ext cx="556895" cy="78105"/>
          </a:xfrm>
          <a:custGeom>
            <a:avLst/>
            <a:gdLst/>
            <a:ahLst/>
            <a:cxnLst/>
            <a:rect l="l" t="t" r="r" b="b"/>
            <a:pathLst>
              <a:path w="556895" h="78105">
                <a:moveTo>
                  <a:pt x="478916" y="0"/>
                </a:moveTo>
                <a:lnTo>
                  <a:pt x="478916" y="77724"/>
                </a:lnTo>
                <a:lnTo>
                  <a:pt x="530733" y="51815"/>
                </a:lnTo>
                <a:lnTo>
                  <a:pt x="491871" y="51815"/>
                </a:lnTo>
                <a:lnTo>
                  <a:pt x="491871" y="25907"/>
                </a:lnTo>
                <a:lnTo>
                  <a:pt x="530732" y="25907"/>
                </a:lnTo>
                <a:lnTo>
                  <a:pt x="478916" y="0"/>
                </a:lnTo>
                <a:close/>
              </a:path>
              <a:path w="556895" h="78105">
                <a:moveTo>
                  <a:pt x="478916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78916" y="51815"/>
                </a:lnTo>
                <a:lnTo>
                  <a:pt x="478916" y="25907"/>
                </a:lnTo>
                <a:close/>
              </a:path>
              <a:path w="556895" h="78105">
                <a:moveTo>
                  <a:pt x="530732" y="25907"/>
                </a:moveTo>
                <a:lnTo>
                  <a:pt x="491871" y="25907"/>
                </a:lnTo>
                <a:lnTo>
                  <a:pt x="491871" y="51815"/>
                </a:lnTo>
                <a:lnTo>
                  <a:pt x="530733" y="51815"/>
                </a:lnTo>
                <a:lnTo>
                  <a:pt x="556640" y="38862"/>
                </a:lnTo>
                <a:lnTo>
                  <a:pt x="530732" y="259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679185" y="2708148"/>
            <a:ext cx="556895" cy="78105"/>
          </a:xfrm>
          <a:custGeom>
            <a:avLst/>
            <a:gdLst/>
            <a:ahLst/>
            <a:cxnLst/>
            <a:rect l="l" t="t" r="r" b="b"/>
            <a:pathLst>
              <a:path w="556895" h="78105">
                <a:moveTo>
                  <a:pt x="478916" y="0"/>
                </a:moveTo>
                <a:lnTo>
                  <a:pt x="478916" y="77724"/>
                </a:lnTo>
                <a:lnTo>
                  <a:pt x="530733" y="51815"/>
                </a:lnTo>
                <a:lnTo>
                  <a:pt x="491871" y="51815"/>
                </a:lnTo>
                <a:lnTo>
                  <a:pt x="491871" y="25907"/>
                </a:lnTo>
                <a:lnTo>
                  <a:pt x="530732" y="25907"/>
                </a:lnTo>
                <a:lnTo>
                  <a:pt x="478916" y="0"/>
                </a:lnTo>
                <a:close/>
              </a:path>
              <a:path w="556895" h="78105">
                <a:moveTo>
                  <a:pt x="478916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78916" y="51815"/>
                </a:lnTo>
                <a:lnTo>
                  <a:pt x="478916" y="25907"/>
                </a:lnTo>
                <a:close/>
              </a:path>
              <a:path w="556895" h="78105">
                <a:moveTo>
                  <a:pt x="530732" y="25907"/>
                </a:moveTo>
                <a:lnTo>
                  <a:pt x="491871" y="25907"/>
                </a:lnTo>
                <a:lnTo>
                  <a:pt x="491871" y="51815"/>
                </a:lnTo>
                <a:lnTo>
                  <a:pt x="530733" y="51815"/>
                </a:lnTo>
                <a:lnTo>
                  <a:pt x="556640" y="38862"/>
                </a:lnTo>
                <a:lnTo>
                  <a:pt x="530732" y="259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884414" y="2724911"/>
            <a:ext cx="556895" cy="78105"/>
          </a:xfrm>
          <a:custGeom>
            <a:avLst/>
            <a:gdLst/>
            <a:ahLst/>
            <a:cxnLst/>
            <a:rect l="l" t="t" r="r" b="b"/>
            <a:pathLst>
              <a:path w="556895" h="78105">
                <a:moveTo>
                  <a:pt x="478916" y="0"/>
                </a:moveTo>
                <a:lnTo>
                  <a:pt x="478916" y="77724"/>
                </a:lnTo>
                <a:lnTo>
                  <a:pt x="530732" y="51815"/>
                </a:lnTo>
                <a:lnTo>
                  <a:pt x="491870" y="51815"/>
                </a:lnTo>
                <a:lnTo>
                  <a:pt x="491870" y="25908"/>
                </a:lnTo>
                <a:lnTo>
                  <a:pt x="530732" y="25908"/>
                </a:lnTo>
                <a:lnTo>
                  <a:pt x="478916" y="0"/>
                </a:lnTo>
                <a:close/>
              </a:path>
              <a:path w="556895" h="78105">
                <a:moveTo>
                  <a:pt x="478916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478916" y="51815"/>
                </a:lnTo>
                <a:lnTo>
                  <a:pt x="478916" y="25908"/>
                </a:lnTo>
                <a:close/>
              </a:path>
              <a:path w="556895" h="78105">
                <a:moveTo>
                  <a:pt x="530732" y="25908"/>
                </a:moveTo>
                <a:lnTo>
                  <a:pt x="491870" y="25908"/>
                </a:lnTo>
                <a:lnTo>
                  <a:pt x="491870" y="51815"/>
                </a:lnTo>
                <a:lnTo>
                  <a:pt x="530732" y="51815"/>
                </a:lnTo>
                <a:lnTo>
                  <a:pt x="556640" y="38862"/>
                </a:lnTo>
                <a:lnTo>
                  <a:pt x="530732" y="259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803141" y="1527047"/>
            <a:ext cx="4811395" cy="78105"/>
          </a:xfrm>
          <a:custGeom>
            <a:avLst/>
            <a:gdLst/>
            <a:ahLst/>
            <a:cxnLst/>
            <a:rect l="l" t="t" r="r" b="b"/>
            <a:pathLst>
              <a:path w="4811395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5"/>
                </a:lnTo>
                <a:lnTo>
                  <a:pt x="64770" y="51815"/>
                </a:lnTo>
                <a:lnTo>
                  <a:pt x="64770" y="25907"/>
                </a:lnTo>
                <a:lnTo>
                  <a:pt x="77724" y="25907"/>
                </a:lnTo>
                <a:lnTo>
                  <a:pt x="77724" y="0"/>
                </a:lnTo>
                <a:close/>
              </a:path>
              <a:path w="4811395" h="78105">
                <a:moveTo>
                  <a:pt x="77724" y="25907"/>
                </a:moveTo>
                <a:lnTo>
                  <a:pt x="64770" y="25907"/>
                </a:lnTo>
                <a:lnTo>
                  <a:pt x="64770" y="51815"/>
                </a:lnTo>
                <a:lnTo>
                  <a:pt x="77724" y="51815"/>
                </a:lnTo>
                <a:lnTo>
                  <a:pt x="77724" y="25907"/>
                </a:lnTo>
                <a:close/>
              </a:path>
              <a:path w="4811395" h="78105">
                <a:moveTo>
                  <a:pt x="4811268" y="25907"/>
                </a:moveTo>
                <a:lnTo>
                  <a:pt x="77724" y="25907"/>
                </a:lnTo>
                <a:lnTo>
                  <a:pt x="77724" y="51815"/>
                </a:lnTo>
                <a:lnTo>
                  <a:pt x="4811268" y="51815"/>
                </a:lnTo>
                <a:lnTo>
                  <a:pt x="4811268" y="259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861566" y="1527047"/>
            <a:ext cx="1384300" cy="78105"/>
          </a:xfrm>
          <a:custGeom>
            <a:avLst/>
            <a:gdLst/>
            <a:ahLst/>
            <a:cxnLst/>
            <a:rect l="l" t="t" r="r" b="b"/>
            <a:pathLst>
              <a:path w="1384300" h="78105">
                <a:moveTo>
                  <a:pt x="1306448" y="0"/>
                </a:moveTo>
                <a:lnTo>
                  <a:pt x="1306448" y="77724"/>
                </a:lnTo>
                <a:lnTo>
                  <a:pt x="1358265" y="51815"/>
                </a:lnTo>
                <a:lnTo>
                  <a:pt x="1319402" y="51815"/>
                </a:lnTo>
                <a:lnTo>
                  <a:pt x="1319402" y="25907"/>
                </a:lnTo>
                <a:lnTo>
                  <a:pt x="1358264" y="25907"/>
                </a:lnTo>
                <a:lnTo>
                  <a:pt x="1306448" y="0"/>
                </a:lnTo>
                <a:close/>
              </a:path>
              <a:path w="1384300" h="78105">
                <a:moveTo>
                  <a:pt x="1306448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1306448" y="51815"/>
                </a:lnTo>
                <a:lnTo>
                  <a:pt x="1306448" y="25907"/>
                </a:lnTo>
                <a:close/>
              </a:path>
              <a:path w="1384300" h="78105">
                <a:moveTo>
                  <a:pt x="1358264" y="25907"/>
                </a:moveTo>
                <a:lnTo>
                  <a:pt x="1319402" y="25907"/>
                </a:lnTo>
                <a:lnTo>
                  <a:pt x="1319402" y="51815"/>
                </a:lnTo>
                <a:lnTo>
                  <a:pt x="1358265" y="51815"/>
                </a:lnTo>
                <a:lnTo>
                  <a:pt x="1384172" y="38862"/>
                </a:lnTo>
                <a:lnTo>
                  <a:pt x="1358264" y="259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1717548" y="3796284"/>
            <a:ext cx="288036" cy="5394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717548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711832" y="3739388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4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1146047" y="3796284"/>
            <a:ext cx="288035" cy="5394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1146047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83691" y="3796284"/>
            <a:ext cx="288036" cy="5394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83691" y="3796284"/>
            <a:ext cx="288290" cy="539750"/>
          </a:xfrm>
          <a:prstGeom prst="rect">
            <a:avLst/>
          </a:prstGeom>
          <a:ln w="6095">
            <a:solidFill>
              <a:srgbClr val="EC7C3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225" marR="0" lvl="0" indent="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61187" y="3749116"/>
            <a:ext cx="7200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0685" algn="l"/>
              </a:tabLst>
              <a:defRPr/>
            </a:pP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	</a:t>
            </a:r>
            <a:r>
              <a:rPr kumimoji="0" sz="3600" b="0" i="0" u="none" strike="noStrike" kern="1200" cap="none" spc="9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994403" y="3779520"/>
            <a:ext cx="288036" cy="5394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994403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421379" y="3779520"/>
            <a:ext cx="288036" cy="5394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421379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859023" y="3779520"/>
            <a:ext cx="288036" cy="5394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859023" y="3779520"/>
            <a:ext cx="288290" cy="53975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9050" marR="0" lvl="0" indent="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3039236" y="3732657"/>
            <a:ext cx="1285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6240" algn="l"/>
                <a:tab pos="958215" algn="l"/>
              </a:tabLst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	</a:t>
            </a: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</a:t>
            </a:r>
            <a:r>
              <a:rPr kumimoji="0" sz="3600" b="0" i="0" u="none" strike="noStrike" kern="1200" cap="none" spc="217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2625" b="0" i="0" u="none" strike="noStrike" kern="1200" cap="none" spc="60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2625" b="0" i="0" u="none" strike="noStrike" kern="1200" cap="none" spc="0" normalizeH="0" baseline="317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237732" y="3790188"/>
            <a:ext cx="288036" cy="5394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237732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5666232" y="3790188"/>
            <a:ext cx="288036" cy="5394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666232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103876" y="3790188"/>
            <a:ext cx="288036" cy="5394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103876" y="3790188"/>
            <a:ext cx="288290" cy="53975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8415" marR="0" lvl="0" indent="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5283834" y="3743325"/>
            <a:ext cx="1284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6240" algn="l"/>
                <a:tab pos="958215" algn="l"/>
              </a:tabLst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	</a:t>
            </a: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</a:t>
            </a:r>
            <a:r>
              <a:rPr kumimoji="0" sz="3600" b="0" i="0" u="none" strike="noStrike" kern="1200" cap="none" spc="217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2625" b="0" i="0" u="none" strike="noStrike" kern="1200" cap="none" spc="60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2625" b="0" i="0" u="none" strike="noStrike" kern="1200" cap="none" spc="0" normalizeH="0" baseline="317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490204" y="3802379"/>
            <a:ext cx="288035" cy="5410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8490204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8482965" y="3746372"/>
            <a:ext cx="33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1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918704" y="3802379"/>
            <a:ext cx="288035" cy="5410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918704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356347" y="3802379"/>
            <a:ext cx="288035" cy="5410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356347" y="3802379"/>
            <a:ext cx="288290" cy="54102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19050" marR="0" lvl="0" indent="0" algn="l" defTabSz="914400" rtl="0" eaLnBrk="1" fontAlgn="auto" latinLnBrk="0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536942" y="3756786"/>
            <a:ext cx="720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6240" algn="l"/>
              </a:tabLst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	</a:t>
            </a: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4008120" y="5154167"/>
            <a:ext cx="288036" cy="5394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4008120" y="515416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4351020" y="5154167"/>
            <a:ext cx="288036" cy="5394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4351020" y="515416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4695444" y="5154167"/>
            <a:ext cx="288036" cy="5394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4695444" y="515416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5038344" y="5160264"/>
            <a:ext cx="288036" cy="54102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5038344" y="5160264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20"/>
                </a:moveTo>
                <a:lnTo>
                  <a:pt x="288036" y="541020"/>
                </a:lnTo>
                <a:lnTo>
                  <a:pt x="288036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4014596" y="5093334"/>
            <a:ext cx="1353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04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2625" b="0" i="0" u="none" strike="noStrike" kern="1200" cap="none" spc="104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 </a:t>
            </a:r>
            <a:r>
              <a:rPr kumimoji="0" sz="3600" b="0" i="0" u="none" strike="noStrike" kern="1200" cap="none" spc="14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0" sz="3600" b="0" i="0" u="none" strike="noStrike" kern="1200" cap="none" spc="142" normalizeH="0" baseline="-2199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2625" b="0" i="0" u="none" strike="noStrike" kern="1200" cap="none" spc="142" normalizeH="0" baseline="-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r>
              <a:rPr kumimoji="0" sz="2625" b="0" i="0" u="none" strike="noStrike" kern="1200" cap="none" spc="-434" normalizeH="0" baseline="-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135" normalizeH="0" baseline="-2314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2625" b="0" i="0" u="none" strike="noStrike" kern="1200" cap="none" spc="135" normalizeH="0" baseline="-476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2625" b="0" i="0" u="none" strike="noStrike" kern="1200" cap="none" spc="0" normalizeH="0" baseline="-4761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4521834" y="5633720"/>
            <a:ext cx="2482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𝑉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3302889" y="5167071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1519427" y="5116067"/>
            <a:ext cx="288035" cy="5410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1519427" y="5116067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1862327" y="5116067"/>
            <a:ext cx="288036" cy="54101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1862327" y="5116067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2206751" y="5116067"/>
            <a:ext cx="288036" cy="54101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2206751" y="5116067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2551176" y="5123688"/>
            <a:ext cx="288036" cy="53949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2551176" y="51236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1541780" y="5069840"/>
            <a:ext cx="1343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44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2625" b="0" i="0" u="none" strike="noStrike" kern="1200" cap="none" spc="44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2625" b="0" i="0" u="none" strike="noStrike" kern="1200" cap="none" spc="-254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82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2625" b="0" i="0" u="none" strike="noStrike" kern="1200" cap="none" spc="82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0" sz="2625" b="0" i="0" u="none" strike="noStrike" kern="1200" cap="none" spc="-127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82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2625" b="0" i="0" u="none" strike="noStrike" kern="1200" cap="none" spc="82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r>
              <a:rPr kumimoji="0" sz="2625" b="0" i="0" u="none" strike="noStrike" kern="1200" cap="none" spc="-127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8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9" name="object 139"/>
          <p:cNvSpPr txBox="1"/>
          <p:nvPr/>
        </p:nvSpPr>
        <p:spPr>
          <a:xfrm>
            <a:off x="2051430" y="5658408"/>
            <a:ext cx="2578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O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17192B7A-9E8B-4C6B-A6E6-43F1CB958F9F}"/>
                  </a:ext>
                </a:extLst>
              </p:cNvPr>
              <p:cNvSpPr txBox="1"/>
              <p:nvPr/>
            </p:nvSpPr>
            <p:spPr>
              <a:xfrm>
                <a:off x="781496" y="2179349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17192B7A-9E8B-4C6B-A6E6-43F1CB958F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96" y="2179349"/>
                <a:ext cx="572208" cy="385555"/>
              </a:xfrm>
              <a:prstGeom prst="rect">
                <a:avLst/>
              </a:prstGeom>
              <a:blipFill>
                <a:blip r:embed="rId27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1E9BE861-3343-4BED-A2E9-F8F7FF8EFA69}"/>
                  </a:ext>
                </a:extLst>
              </p:cNvPr>
              <p:cNvSpPr txBox="1"/>
              <p:nvPr/>
            </p:nvSpPr>
            <p:spPr>
              <a:xfrm>
                <a:off x="3030644" y="2179349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5" name="文本框 144">
                <a:extLst>
                  <a:ext uri="{FF2B5EF4-FFF2-40B4-BE49-F238E27FC236}">
                    <a16:creationId xmlns:a16="http://schemas.microsoft.com/office/drawing/2014/main" id="{1E9BE861-3343-4BED-A2E9-F8F7FF8EFA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644" y="2179349"/>
                <a:ext cx="572208" cy="385555"/>
              </a:xfrm>
              <a:prstGeom prst="rect">
                <a:avLst/>
              </a:prstGeom>
              <a:blipFill>
                <a:blip r:embed="rId28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E99154E3-8ED1-4A9B-9EB2-172C02C155F0}"/>
                  </a:ext>
                </a:extLst>
              </p:cNvPr>
              <p:cNvSpPr txBox="1"/>
              <p:nvPr/>
            </p:nvSpPr>
            <p:spPr>
              <a:xfrm>
                <a:off x="5279792" y="2179349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6" name="文本框 145">
                <a:extLst>
                  <a:ext uri="{FF2B5EF4-FFF2-40B4-BE49-F238E27FC236}">
                    <a16:creationId xmlns:a16="http://schemas.microsoft.com/office/drawing/2014/main" id="{E99154E3-8ED1-4A9B-9EB2-172C02C15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792" y="2179349"/>
                <a:ext cx="572208" cy="385555"/>
              </a:xfrm>
              <a:prstGeom prst="rect">
                <a:avLst/>
              </a:prstGeom>
              <a:blipFill>
                <a:blip r:embed="rId29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081C300B-EBEF-4871-A87B-2479F4502848}"/>
                  </a:ext>
                </a:extLst>
              </p:cNvPr>
              <p:cNvSpPr txBox="1"/>
              <p:nvPr/>
            </p:nvSpPr>
            <p:spPr>
              <a:xfrm>
                <a:off x="7528940" y="2179349"/>
                <a:ext cx="572208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7" name="文本框 146">
                <a:extLst>
                  <a:ext uri="{FF2B5EF4-FFF2-40B4-BE49-F238E27FC236}">
                    <a16:creationId xmlns:a16="http://schemas.microsoft.com/office/drawing/2014/main" id="{081C300B-EBEF-4871-A87B-2479F4502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940" y="2179349"/>
                <a:ext cx="572208" cy="385555"/>
              </a:xfrm>
              <a:prstGeom prst="rect">
                <a:avLst/>
              </a:prstGeom>
              <a:blipFill>
                <a:blip r:embed="rId30"/>
                <a:stretch>
                  <a:fillRect l="-6383" t="-15873" r="-2553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8" name="图片 147">
            <a:extLst>
              <a:ext uri="{FF2B5EF4-FFF2-40B4-BE49-F238E27FC236}">
                <a16:creationId xmlns:a16="http://schemas.microsoft.com/office/drawing/2014/main" id="{3AE541C9-520E-460D-80F4-A8858B3D9BD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585967" y="478557"/>
            <a:ext cx="2066543" cy="965884"/>
          </a:xfrm>
          <a:prstGeom prst="rect">
            <a:avLst/>
          </a:prstGeom>
        </p:spPr>
      </p:pic>
      <p:pic>
        <p:nvPicPr>
          <p:cNvPr id="149" name="图片 148">
            <a:extLst>
              <a:ext uri="{FF2B5EF4-FFF2-40B4-BE49-F238E27FC236}">
                <a16:creationId xmlns:a16="http://schemas.microsoft.com/office/drawing/2014/main" id="{536AA3AA-9FC9-4E0D-9DB6-53A2FFD89D37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486786" y="4533296"/>
            <a:ext cx="2368163" cy="220084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Self-attention</a:t>
            </a:r>
          </a:p>
        </p:txBody>
      </p:sp>
      <p:sp>
        <p:nvSpPr>
          <p:cNvPr id="28" name="内容占位符 27">
            <a:extLst>
              <a:ext uri="{FF2B5EF4-FFF2-40B4-BE49-F238E27FC236}">
                <a16:creationId xmlns:a16="http://schemas.microsoft.com/office/drawing/2014/main" id="{6F54F217-F12A-4865-9FE8-26A7B286A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object 3"/>
          <p:cNvSpPr txBox="1"/>
          <p:nvPr/>
        </p:nvSpPr>
        <p:spPr>
          <a:xfrm>
            <a:off x="1396746" y="6202781"/>
            <a:ext cx="66325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都是矩阵乘法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，</a:t>
            </a:r>
            <a:r>
              <a:rPr kumimoji="0" lang="zh-CN" altLang="en-US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可用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GPU</a:t>
            </a:r>
            <a:r>
              <a:rPr kumimoji="0" lang="zh-CN" altLang="en-US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加速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30010" y="693877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91071" y="646176"/>
            <a:ext cx="638555" cy="608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91071" y="646176"/>
            <a:ext cx="638810" cy="60833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127635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9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r>
              <a:rPr kumimoji="0" sz="175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30010" y="1403349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291071" y="1370075"/>
            <a:ext cx="638555" cy="6080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91071" y="1370075"/>
            <a:ext cx="638810" cy="60833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18415" rIns="0" bIns="0" rtlCol="0">
            <a:spAutoFit/>
          </a:bodyPr>
          <a:lstStyle/>
          <a:p>
            <a:pPr marL="127635" marR="0" lvl="0" indent="0" algn="l" defTabSz="914400" rtl="0" eaLnBrk="1" fontAlgn="auto" latinLnBrk="0" hangingPunct="1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79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r>
              <a:rPr kumimoji="0" sz="175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08040" y="2095880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91071" y="2029967"/>
            <a:ext cx="640079" cy="608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91071" y="2029967"/>
            <a:ext cx="640080" cy="60833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12827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4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r>
              <a:rPr kumimoji="0" sz="175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44696" y="603504"/>
            <a:ext cx="1712976" cy="612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44696" y="603504"/>
            <a:ext cx="1713230" cy="61277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0" marR="71120" lvl="0" indent="0" algn="ctr" defTabSz="914400" rtl="0" eaLnBrk="1" fontAlgn="auto" latinLnBrk="0" hangingPunct="1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Q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44696" y="1316736"/>
            <a:ext cx="1712976" cy="612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44696" y="1316736"/>
            <a:ext cx="1713230" cy="612775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0" marR="71120" lvl="0" indent="0" algn="ctr" defTabSz="9144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K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44696" y="2029967"/>
            <a:ext cx="1712976" cy="6111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44696" y="2029967"/>
            <a:ext cx="1713230" cy="61150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0" marR="69850" lvl="0" indent="0" algn="ctr" defTabSz="914400" rtl="0" eaLnBrk="1" fontAlgn="auto" latinLnBrk="0" hangingPunct="1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V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291071" y="2772155"/>
            <a:ext cx="679703" cy="17129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91071" y="2772155"/>
            <a:ext cx="680085" cy="171323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4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7335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200" b="0" i="0" u="none" strike="noStrike" kern="1200" cap="none" spc="127" normalizeH="0" baseline="-1984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𝐾</a:t>
            </a:r>
            <a:r>
              <a:rPr kumimoji="0" sz="205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𝑇</a:t>
            </a:r>
            <a:endParaRPr kumimoji="0" sz="2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068311" y="3276600"/>
            <a:ext cx="1712976" cy="6797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068311" y="3276600"/>
            <a:ext cx="1713230" cy="680085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104775" rIns="0" bIns="0" rtlCol="0">
            <a:spAutoFit/>
          </a:bodyPr>
          <a:lstStyle/>
          <a:p>
            <a:pPr marL="0" marR="70485" lvl="0" indent="0" algn="ctr" defTabSz="914400" rtl="0" eaLnBrk="1" fontAlgn="auto" latinLnBrk="0" hangingPunct="1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Q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49852" y="2883407"/>
            <a:ext cx="1569720" cy="14889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149852" y="2883407"/>
            <a:ext cx="1569720" cy="1489075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71755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A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476244" y="3215639"/>
            <a:ext cx="515620" cy="693420"/>
          </a:xfrm>
          <a:custGeom>
            <a:avLst/>
            <a:gdLst/>
            <a:ahLst/>
            <a:cxnLst/>
            <a:rect l="l" t="t" r="r" b="b"/>
            <a:pathLst>
              <a:path w="515620" h="693420">
                <a:moveTo>
                  <a:pt x="257555" y="0"/>
                </a:moveTo>
                <a:lnTo>
                  <a:pt x="0" y="346710"/>
                </a:lnTo>
                <a:lnTo>
                  <a:pt x="257555" y="693420"/>
                </a:lnTo>
                <a:lnTo>
                  <a:pt x="257555" y="520065"/>
                </a:lnTo>
                <a:lnTo>
                  <a:pt x="515111" y="520065"/>
                </a:lnTo>
                <a:lnTo>
                  <a:pt x="515111" y="173355"/>
                </a:lnTo>
                <a:lnTo>
                  <a:pt x="257555" y="173355"/>
                </a:lnTo>
                <a:lnTo>
                  <a:pt x="257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476244" y="3215639"/>
            <a:ext cx="515620" cy="693420"/>
          </a:xfrm>
          <a:custGeom>
            <a:avLst/>
            <a:gdLst/>
            <a:ahLst/>
            <a:cxnLst/>
            <a:rect l="l" t="t" r="r" b="b"/>
            <a:pathLst>
              <a:path w="515620" h="693420">
                <a:moveTo>
                  <a:pt x="515111" y="173355"/>
                </a:moveTo>
                <a:lnTo>
                  <a:pt x="257555" y="173355"/>
                </a:lnTo>
                <a:lnTo>
                  <a:pt x="257555" y="0"/>
                </a:lnTo>
                <a:lnTo>
                  <a:pt x="0" y="346710"/>
                </a:lnTo>
                <a:lnTo>
                  <a:pt x="257555" y="693420"/>
                </a:lnTo>
                <a:lnTo>
                  <a:pt x="257555" y="520065"/>
                </a:lnTo>
                <a:lnTo>
                  <a:pt x="515111" y="520065"/>
                </a:lnTo>
                <a:lnTo>
                  <a:pt x="515111" y="173355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827276" y="2817876"/>
            <a:ext cx="1569720" cy="14889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248400" y="4645152"/>
            <a:ext cx="1569720" cy="14889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463796" y="5064252"/>
            <a:ext cx="1712976" cy="6797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63796" y="5064252"/>
            <a:ext cx="1713230" cy="680085"/>
          </a:xfrm>
          <a:prstGeom prst="rect">
            <a:avLst/>
          </a:prstGeom>
          <a:ln w="6096">
            <a:solidFill>
              <a:srgbClr val="5B9BD4"/>
            </a:solidFill>
          </a:ln>
        </p:spPr>
        <p:txBody>
          <a:bodyPr vert="horz" wrap="square" lIns="0" tIns="105410" rIns="0" bIns="0" rtlCol="0">
            <a:spAutoFit/>
          </a:bodyPr>
          <a:lstStyle/>
          <a:p>
            <a:pPr marL="0" marR="71120" lvl="0" indent="0" algn="ctr" defTabSz="914400" rtl="0" eaLnBrk="1" fontAlgn="auto" latinLnBrk="0" hangingPunct="1">
              <a:lnSpc>
                <a:spcPct val="100000"/>
              </a:lnSpc>
              <a:spcBef>
                <a:spcPts val="8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V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016495" y="647700"/>
            <a:ext cx="1712976" cy="6111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016495" y="647700"/>
            <a:ext cx="1713230" cy="61150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0" marR="71755" lvl="0" indent="0" algn="ctr" defTabSz="914400" rtl="0" eaLnBrk="1" fontAlgn="auto" latinLnBrk="0" hangingPunct="1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I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328672" y="5049011"/>
            <a:ext cx="1712976" cy="6812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28672" y="5049011"/>
            <a:ext cx="1997710" cy="6813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06045" rIns="0" bIns="0" rtlCol="0">
            <a:spAutoFit/>
          </a:bodyPr>
          <a:lstStyle/>
          <a:p>
            <a:pPr marL="700405" marR="0" lvl="0" indent="0" algn="l" defTabSz="914400" rtl="0" eaLnBrk="1" fontAlgn="auto" latinLnBrk="0" hangingPunct="1">
              <a:lnSpc>
                <a:spcPct val="100000"/>
              </a:lnSpc>
              <a:spcBef>
                <a:spcPts val="835"/>
              </a:spcBef>
              <a:spcAft>
                <a:spcPts val="0"/>
              </a:spcAft>
              <a:buClrTx/>
              <a:buSzTx/>
              <a:buFontTx/>
              <a:buNone/>
              <a:tabLst>
                <a:tab pos="180721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O	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924803" y="3396741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016495" y="1348739"/>
            <a:ext cx="1712976" cy="6111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016495" y="1348739"/>
            <a:ext cx="1713230" cy="61150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0" marR="71755" lvl="0" indent="0" algn="ctr" defTabSz="914400" rtl="0" eaLnBrk="1" fontAlgn="auto" latinLnBrk="0" hangingPunct="1">
              <a:lnSpc>
                <a:spcPct val="100000"/>
              </a:lnSpc>
              <a:spcBef>
                <a:spcPts val="5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I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010400" y="2040635"/>
            <a:ext cx="1712976" cy="6111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010400" y="2040635"/>
            <a:ext cx="1713230" cy="61150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71120" rIns="0" bIns="0" rtlCol="0">
            <a:spAutoFit/>
          </a:bodyPr>
          <a:lstStyle/>
          <a:p>
            <a:pPr marL="0" marR="70485" lvl="0" indent="0" algn="ctr" defTabSz="914400" rtl="0" eaLnBrk="1" fontAlgn="auto" latinLnBrk="0" hangingPunct="1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I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3948" y="716280"/>
            <a:ext cx="2285825" cy="192786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485644" y="2200655"/>
            <a:ext cx="1205483" cy="44500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2485644" y="2200655"/>
            <a:ext cx="1205865" cy="445134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73660" lvl="0" indent="0" algn="ctr" defTabSz="914400" rtl="0" eaLnBrk="1" fontAlgn="auto" latinLnBrk="0" hangingPunct="1">
              <a:lnSpc>
                <a:spcPts val="32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I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478023" y="687323"/>
            <a:ext cx="1222248" cy="4998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2478023" y="687323"/>
            <a:ext cx="1222375" cy="50038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0" marR="71755" lvl="0" indent="0" algn="ctr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O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41554" y="689609"/>
            <a:ext cx="1978660" cy="449580"/>
          </a:xfrm>
          <a:custGeom>
            <a:avLst/>
            <a:gdLst/>
            <a:ahLst/>
            <a:cxnLst/>
            <a:rect l="l" t="t" r="r" b="b"/>
            <a:pathLst>
              <a:path w="1978660" h="449580">
                <a:moveTo>
                  <a:pt x="0" y="449579"/>
                </a:moveTo>
                <a:lnTo>
                  <a:pt x="1978152" y="449579"/>
                </a:lnTo>
                <a:lnTo>
                  <a:pt x="1978152" y="0"/>
                </a:lnTo>
                <a:lnTo>
                  <a:pt x="0" y="0"/>
                </a:lnTo>
                <a:lnTo>
                  <a:pt x="0" y="449579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259841" y="2221229"/>
            <a:ext cx="1978660" cy="449580"/>
          </a:xfrm>
          <a:custGeom>
            <a:avLst/>
            <a:gdLst/>
            <a:ahLst/>
            <a:cxnLst/>
            <a:rect l="l" t="t" r="r" b="b"/>
            <a:pathLst>
              <a:path w="1978660" h="449580">
                <a:moveTo>
                  <a:pt x="0" y="449579"/>
                </a:moveTo>
                <a:lnTo>
                  <a:pt x="1978152" y="449579"/>
                </a:lnTo>
                <a:lnTo>
                  <a:pt x="1978152" y="0"/>
                </a:lnTo>
                <a:lnTo>
                  <a:pt x="0" y="0"/>
                </a:lnTo>
                <a:lnTo>
                  <a:pt x="0" y="449579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2266188" y="746759"/>
            <a:ext cx="182880" cy="307975"/>
          </a:xfrm>
          <a:custGeom>
            <a:avLst/>
            <a:gdLst/>
            <a:ahLst/>
            <a:cxnLst/>
            <a:rect l="l" t="t" r="r" b="b"/>
            <a:pathLst>
              <a:path w="182880" h="307975">
                <a:moveTo>
                  <a:pt x="91439" y="0"/>
                </a:moveTo>
                <a:lnTo>
                  <a:pt x="91439" y="76962"/>
                </a:lnTo>
                <a:lnTo>
                  <a:pt x="0" y="76962"/>
                </a:lnTo>
                <a:lnTo>
                  <a:pt x="0" y="230886"/>
                </a:lnTo>
                <a:lnTo>
                  <a:pt x="91439" y="230886"/>
                </a:lnTo>
                <a:lnTo>
                  <a:pt x="91439" y="307848"/>
                </a:lnTo>
                <a:lnTo>
                  <a:pt x="182880" y="153924"/>
                </a:lnTo>
                <a:lnTo>
                  <a:pt x="914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266188" y="746759"/>
            <a:ext cx="182880" cy="307975"/>
          </a:xfrm>
          <a:custGeom>
            <a:avLst/>
            <a:gdLst/>
            <a:ahLst/>
            <a:cxnLst/>
            <a:rect l="l" t="t" r="r" b="b"/>
            <a:pathLst>
              <a:path w="182880" h="307975">
                <a:moveTo>
                  <a:pt x="0" y="76962"/>
                </a:moveTo>
                <a:lnTo>
                  <a:pt x="91439" y="76962"/>
                </a:lnTo>
                <a:lnTo>
                  <a:pt x="91439" y="0"/>
                </a:lnTo>
                <a:lnTo>
                  <a:pt x="182880" y="153924"/>
                </a:lnTo>
                <a:lnTo>
                  <a:pt x="91439" y="307848"/>
                </a:lnTo>
                <a:lnTo>
                  <a:pt x="91439" y="230886"/>
                </a:lnTo>
                <a:lnTo>
                  <a:pt x="0" y="230886"/>
                </a:lnTo>
                <a:lnTo>
                  <a:pt x="0" y="7696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266188" y="2269235"/>
            <a:ext cx="182880" cy="307975"/>
          </a:xfrm>
          <a:custGeom>
            <a:avLst/>
            <a:gdLst/>
            <a:ahLst/>
            <a:cxnLst/>
            <a:rect l="l" t="t" r="r" b="b"/>
            <a:pathLst>
              <a:path w="182880" h="307975">
                <a:moveTo>
                  <a:pt x="91439" y="0"/>
                </a:moveTo>
                <a:lnTo>
                  <a:pt x="91439" y="76962"/>
                </a:lnTo>
                <a:lnTo>
                  <a:pt x="0" y="76962"/>
                </a:lnTo>
                <a:lnTo>
                  <a:pt x="0" y="230886"/>
                </a:lnTo>
                <a:lnTo>
                  <a:pt x="91439" y="230886"/>
                </a:lnTo>
                <a:lnTo>
                  <a:pt x="91439" y="307848"/>
                </a:lnTo>
                <a:lnTo>
                  <a:pt x="182880" y="153924"/>
                </a:lnTo>
                <a:lnTo>
                  <a:pt x="914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266188" y="2269235"/>
            <a:ext cx="182880" cy="307975"/>
          </a:xfrm>
          <a:custGeom>
            <a:avLst/>
            <a:gdLst/>
            <a:ahLst/>
            <a:cxnLst/>
            <a:rect l="l" t="t" r="r" b="b"/>
            <a:pathLst>
              <a:path w="182880" h="307975">
                <a:moveTo>
                  <a:pt x="0" y="76962"/>
                </a:moveTo>
                <a:lnTo>
                  <a:pt x="91439" y="76962"/>
                </a:lnTo>
                <a:lnTo>
                  <a:pt x="91439" y="0"/>
                </a:lnTo>
                <a:lnTo>
                  <a:pt x="182880" y="153924"/>
                </a:lnTo>
                <a:lnTo>
                  <a:pt x="91439" y="307848"/>
                </a:lnTo>
                <a:lnTo>
                  <a:pt x="91439" y="230886"/>
                </a:lnTo>
                <a:lnTo>
                  <a:pt x="0" y="230886"/>
                </a:lnTo>
                <a:lnTo>
                  <a:pt x="0" y="7696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DF23FF9D-B375-4E87-B771-344015E80375}"/>
                  </a:ext>
                </a:extLst>
              </p:cNvPr>
              <p:cNvSpPr txBox="1"/>
              <p:nvPr/>
            </p:nvSpPr>
            <p:spPr>
              <a:xfrm>
                <a:off x="2417737" y="3367695"/>
                <a:ext cx="312906" cy="445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zh-CN" altLang="en-US" sz="280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DF23FF9D-B375-4E87-B771-344015E803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7737" y="3367695"/>
                <a:ext cx="312906" cy="445443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89CD5B11-8FAB-4E7F-8B24-16B4B42F332D}"/>
                  </a:ext>
                </a:extLst>
              </p:cNvPr>
              <p:cNvSpPr/>
              <p:nvPr/>
            </p:nvSpPr>
            <p:spPr>
              <a:xfrm>
                <a:off x="6764980" y="5219133"/>
                <a:ext cx="490840" cy="5375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8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zh-CN" altLang="en-US" sz="280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89CD5B11-8FAB-4E7F-8B24-16B4B42F33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980" y="5219133"/>
                <a:ext cx="490840" cy="537583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7657" y="47434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91534" y="4740402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9"/>
                </a:moveTo>
                <a:lnTo>
                  <a:pt x="0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3533" y="4751070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1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63574" y="4744973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3336" y="4487417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5" h="271779">
                <a:moveTo>
                  <a:pt x="51816" y="64769"/>
                </a:moveTo>
                <a:lnTo>
                  <a:pt x="25907" y="64769"/>
                </a:lnTo>
                <a:lnTo>
                  <a:pt x="25907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5" h="271779">
                <a:moveTo>
                  <a:pt x="38861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1" y="0"/>
                </a:lnTo>
                <a:close/>
              </a:path>
              <a:path w="78105" h="271779">
                <a:moveTo>
                  <a:pt x="71246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3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2852" y="4473702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5" h="271779">
                <a:moveTo>
                  <a:pt x="51815" y="64770"/>
                </a:moveTo>
                <a:lnTo>
                  <a:pt x="25907" y="64770"/>
                </a:lnTo>
                <a:lnTo>
                  <a:pt x="25907" y="271525"/>
                </a:lnTo>
                <a:lnTo>
                  <a:pt x="51815" y="271525"/>
                </a:lnTo>
                <a:lnTo>
                  <a:pt x="51815" y="64770"/>
                </a:lnTo>
                <a:close/>
              </a:path>
              <a:path w="78105" h="271779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5" h="271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Multi-head</a:t>
            </a:r>
            <a:r>
              <a:rPr spc="-95" dirty="0"/>
              <a:t> </a:t>
            </a:r>
            <a:r>
              <a:rPr spc="-5" dirty="0"/>
              <a:t>Self-attention</a:t>
            </a:r>
          </a:p>
        </p:txBody>
      </p:sp>
      <p:sp>
        <p:nvSpPr>
          <p:cNvPr id="9" name="object 9"/>
          <p:cNvSpPr/>
          <p:nvPr/>
        </p:nvSpPr>
        <p:spPr>
          <a:xfrm>
            <a:off x="2357627" y="6083808"/>
            <a:ext cx="460248" cy="606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36876" y="5006340"/>
            <a:ext cx="286512" cy="539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36876" y="5006340"/>
            <a:ext cx="287020" cy="539750"/>
          </a:xfrm>
          <a:custGeom>
            <a:avLst/>
            <a:gdLst/>
            <a:ahLst/>
            <a:cxnLst/>
            <a:rect l="l" t="t" r="r" b="b"/>
            <a:pathLst>
              <a:path w="287019" h="539750">
                <a:moveTo>
                  <a:pt x="0" y="539495"/>
                </a:moveTo>
                <a:lnTo>
                  <a:pt x="286512" y="539495"/>
                </a:lnTo>
                <a:lnTo>
                  <a:pt x="286512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8592" y="4971999"/>
            <a:ext cx="2870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51176" y="5551170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5" h="509270">
                <a:moveTo>
                  <a:pt x="51816" y="64769"/>
                </a:moveTo>
                <a:lnTo>
                  <a:pt x="25907" y="64769"/>
                </a:lnTo>
                <a:lnTo>
                  <a:pt x="25907" y="508876"/>
                </a:lnTo>
                <a:lnTo>
                  <a:pt x="51816" y="508876"/>
                </a:lnTo>
                <a:lnTo>
                  <a:pt x="51816" y="64769"/>
                </a:lnTo>
                <a:close/>
              </a:path>
              <a:path w="78105" h="509270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5092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" y="5833109"/>
            <a:ext cx="2769235" cy="0"/>
          </a:xfrm>
          <a:custGeom>
            <a:avLst/>
            <a:gdLst/>
            <a:ahLst/>
            <a:cxnLst/>
            <a:rect l="l" t="t" r="r" b="b"/>
            <a:pathLst>
              <a:path w="2769235">
                <a:moveTo>
                  <a:pt x="0" y="0"/>
                </a:moveTo>
                <a:lnTo>
                  <a:pt x="2768981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44467" y="5006340"/>
            <a:ext cx="288036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44467" y="500634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57676" y="4962271"/>
            <a:ext cx="288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1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51147" y="5549646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69"/>
                </a:moveTo>
                <a:lnTo>
                  <a:pt x="25907" y="64769"/>
                </a:lnTo>
                <a:lnTo>
                  <a:pt x="25907" y="271487"/>
                </a:lnTo>
                <a:lnTo>
                  <a:pt x="51815" y="271487"/>
                </a:lnTo>
                <a:lnTo>
                  <a:pt x="51815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57627" y="6083808"/>
            <a:ext cx="460375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6364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7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19555" y="5006340"/>
            <a:ext cx="28803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19555" y="500634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14044" y="5549646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5" h="271779">
                <a:moveTo>
                  <a:pt x="51815" y="64769"/>
                </a:moveTo>
                <a:lnTo>
                  <a:pt x="25908" y="64769"/>
                </a:lnTo>
                <a:lnTo>
                  <a:pt x="25908" y="271487"/>
                </a:lnTo>
                <a:lnTo>
                  <a:pt x="51815" y="271487"/>
                </a:lnTo>
                <a:lnTo>
                  <a:pt x="51815" y="64769"/>
                </a:lnTo>
                <a:close/>
              </a:path>
              <a:path w="78105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271779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41298" y="4971999"/>
            <a:ext cx="2774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6655" y="3909059"/>
            <a:ext cx="288036" cy="5410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6655" y="390905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15033" y="3362959"/>
            <a:ext cx="652752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1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97508" y="3893820"/>
            <a:ext cx="288035" cy="5410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397508" y="3893820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5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5843" y="3352927"/>
            <a:ext cx="652752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1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277617" y="4748021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15895" y="4485894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5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5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271779">
                <a:moveTo>
                  <a:pt x="71246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15411" y="4472178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5" h="271779">
                <a:moveTo>
                  <a:pt x="51815" y="64770"/>
                </a:moveTo>
                <a:lnTo>
                  <a:pt x="25907" y="64770"/>
                </a:lnTo>
                <a:lnTo>
                  <a:pt x="25907" y="271526"/>
                </a:lnTo>
                <a:lnTo>
                  <a:pt x="51815" y="271526"/>
                </a:lnTo>
                <a:lnTo>
                  <a:pt x="51815" y="64770"/>
                </a:lnTo>
                <a:close/>
              </a:path>
              <a:path w="78105" h="27177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271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110739" y="3907535"/>
            <a:ext cx="288036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110739" y="3907535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44163" y="3360801"/>
            <a:ext cx="666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830067" y="3892296"/>
            <a:ext cx="288036" cy="5394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830067" y="389229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126106" y="3351733"/>
            <a:ext cx="6662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6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2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571494" y="4744973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1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11296" y="4482846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69"/>
                </a:moveTo>
                <a:lnTo>
                  <a:pt x="25907" y="64769"/>
                </a:lnTo>
                <a:lnTo>
                  <a:pt x="25907" y="271525"/>
                </a:lnTo>
                <a:lnTo>
                  <a:pt x="51815" y="271525"/>
                </a:lnTo>
                <a:lnTo>
                  <a:pt x="51815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210811" y="4469129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70"/>
                </a:moveTo>
                <a:lnTo>
                  <a:pt x="25908" y="64770"/>
                </a:lnTo>
                <a:lnTo>
                  <a:pt x="25908" y="271526"/>
                </a:lnTo>
                <a:lnTo>
                  <a:pt x="51815" y="271526"/>
                </a:lnTo>
                <a:lnTo>
                  <a:pt x="51815" y="64770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404615" y="3904488"/>
            <a:ext cx="288036" cy="5394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404615" y="39044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38420" y="3357448"/>
            <a:ext cx="6662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1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23944" y="3889247"/>
            <a:ext cx="288036" cy="5394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23944" y="388924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475100" y="3346526"/>
            <a:ext cx="6662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1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916673" y="471297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210550" y="4709921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162550" y="4719065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1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482590" y="4714494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102352" y="4456938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5" y="271525"/>
                </a:lnTo>
                <a:lnTo>
                  <a:pt x="51815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801867" y="4443221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676643" y="6053328"/>
            <a:ext cx="461772" cy="6050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755892" y="4974335"/>
            <a:ext cx="288035" cy="541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755892" y="4974335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765163" y="4941189"/>
            <a:ext cx="314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8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5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870192" y="5519165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4" h="509270">
                <a:moveTo>
                  <a:pt x="51815" y="64770"/>
                </a:moveTo>
                <a:lnTo>
                  <a:pt x="25907" y="64770"/>
                </a:lnTo>
                <a:lnTo>
                  <a:pt x="25907" y="508876"/>
                </a:lnTo>
                <a:lnTo>
                  <a:pt x="51815" y="508876"/>
                </a:lnTo>
                <a:lnTo>
                  <a:pt x="51815" y="64770"/>
                </a:lnTo>
                <a:close/>
              </a:path>
              <a:path w="78104" h="509270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509270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462778" y="5801105"/>
            <a:ext cx="2769235" cy="0"/>
          </a:xfrm>
          <a:custGeom>
            <a:avLst/>
            <a:gdLst/>
            <a:ahLst/>
            <a:cxnLst/>
            <a:rect l="l" t="t" r="r" b="b"/>
            <a:pathLst>
              <a:path w="2769234">
                <a:moveTo>
                  <a:pt x="0" y="0"/>
                </a:moveTo>
                <a:lnTo>
                  <a:pt x="2768980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065007" y="4974335"/>
            <a:ext cx="288035" cy="5410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065007" y="4974335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068818" y="4930902"/>
            <a:ext cx="306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5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170164" y="5517641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70"/>
                </a:moveTo>
                <a:lnTo>
                  <a:pt x="25907" y="64770"/>
                </a:lnTo>
                <a:lnTo>
                  <a:pt x="25907" y="271487"/>
                </a:lnTo>
                <a:lnTo>
                  <a:pt x="51815" y="271487"/>
                </a:lnTo>
                <a:lnTo>
                  <a:pt x="51815" y="64770"/>
                </a:lnTo>
                <a:close/>
              </a:path>
              <a:path w="78104" h="271779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271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676643" y="6053328"/>
            <a:ext cx="46228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0489" marR="0" lvl="0" indent="0" algn="l" defTabSz="914400" rtl="0" eaLnBrk="1" fontAlgn="auto" latinLnBrk="0" hangingPunct="1">
              <a:lnSpc>
                <a:spcPts val="2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2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38571" y="4974335"/>
            <a:ext cx="288036" cy="5410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38571" y="4974335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433059" y="5517641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70"/>
                </a:moveTo>
                <a:lnTo>
                  <a:pt x="25907" y="64770"/>
                </a:lnTo>
                <a:lnTo>
                  <a:pt x="25907" y="271487"/>
                </a:lnTo>
                <a:lnTo>
                  <a:pt x="51815" y="271487"/>
                </a:lnTo>
                <a:lnTo>
                  <a:pt x="51815" y="64770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342890" y="4941189"/>
            <a:ext cx="311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0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5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997196" y="3878579"/>
            <a:ext cx="288036" cy="5394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997196" y="3878579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718428" y="3331286"/>
            <a:ext cx="700601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9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5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716523" y="3863340"/>
            <a:ext cx="288036" cy="5394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716523" y="386334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979034" y="3321811"/>
            <a:ext cx="70060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0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5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596633" y="4717541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536435" y="4455414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235952" y="4440173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6" y="64769"/>
                </a:moveTo>
                <a:lnTo>
                  <a:pt x="25907" y="64769"/>
                </a:lnTo>
                <a:lnTo>
                  <a:pt x="25907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429755" y="3875532"/>
            <a:ext cx="288035" cy="5410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429755" y="3875532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150353" y="3329432"/>
            <a:ext cx="707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8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5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r>
              <a:rPr kumimoji="0" sz="17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7149083" y="3860291"/>
            <a:ext cx="288035" cy="5410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7149083" y="386029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432550" y="3320922"/>
            <a:ext cx="706922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8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5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r>
              <a:rPr kumimoji="0" sz="17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7890509" y="4714494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830311" y="4452365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8529828" y="4437126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6" y="64769"/>
                </a:moveTo>
                <a:lnTo>
                  <a:pt x="25907" y="64769"/>
                </a:lnTo>
                <a:lnTo>
                  <a:pt x="25907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7723631" y="3872484"/>
            <a:ext cx="288035" cy="5410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723631" y="3872484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8447912" y="3326638"/>
            <a:ext cx="696087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4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5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444483" y="3857244"/>
            <a:ext cx="288035" cy="5410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444483" y="3857244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784337" y="3315716"/>
            <a:ext cx="696087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4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5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447032" y="755904"/>
            <a:ext cx="461772" cy="60655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4447031" y="755903"/>
            <a:ext cx="490727" cy="378950"/>
          </a:xfrm>
          <a:prstGeom prst="rect">
            <a:avLst/>
          </a:prstGeom>
          <a:ln w="6096">
            <a:noFill/>
          </a:ln>
        </p:spPr>
        <p:txBody>
          <a:bodyPr vert="horz" wrap="square" lIns="0" tIns="9525" rIns="0" bIns="0" rtlCol="0">
            <a:spAutoFit/>
          </a:bodyPr>
          <a:lstStyle/>
          <a:p>
            <a:pPr marL="37465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17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910018" y="2494152"/>
            <a:ext cx="5593080" cy="955040"/>
          </a:xfrm>
          <a:custGeom>
            <a:avLst/>
            <a:gdLst/>
            <a:ahLst/>
            <a:cxnLst/>
            <a:rect l="l" t="t" r="r" b="b"/>
            <a:pathLst>
              <a:path w="5593080" h="955039">
                <a:moveTo>
                  <a:pt x="5513773" y="25596"/>
                </a:moveTo>
                <a:lnTo>
                  <a:pt x="0" y="929386"/>
                </a:lnTo>
                <a:lnTo>
                  <a:pt x="4190" y="955039"/>
                </a:lnTo>
                <a:lnTo>
                  <a:pt x="5517957" y="51125"/>
                </a:lnTo>
                <a:lnTo>
                  <a:pt x="5513773" y="25596"/>
                </a:lnTo>
                <a:close/>
              </a:path>
              <a:path w="5593080" h="955039">
                <a:moveTo>
                  <a:pt x="5585155" y="23495"/>
                </a:moveTo>
                <a:lnTo>
                  <a:pt x="5526595" y="23495"/>
                </a:lnTo>
                <a:lnTo>
                  <a:pt x="5530786" y="49022"/>
                </a:lnTo>
                <a:lnTo>
                  <a:pt x="5517957" y="51125"/>
                </a:lnTo>
                <a:lnTo>
                  <a:pt x="5522150" y="76708"/>
                </a:lnTo>
                <a:lnTo>
                  <a:pt x="5592508" y="25781"/>
                </a:lnTo>
                <a:lnTo>
                  <a:pt x="5585155" y="23495"/>
                </a:lnTo>
                <a:close/>
              </a:path>
              <a:path w="5593080" h="955039">
                <a:moveTo>
                  <a:pt x="5526595" y="23495"/>
                </a:moveTo>
                <a:lnTo>
                  <a:pt x="5513773" y="25596"/>
                </a:lnTo>
                <a:lnTo>
                  <a:pt x="5517957" y="51125"/>
                </a:lnTo>
                <a:lnTo>
                  <a:pt x="5530786" y="49022"/>
                </a:lnTo>
                <a:lnTo>
                  <a:pt x="5526595" y="23495"/>
                </a:lnTo>
                <a:close/>
              </a:path>
              <a:path w="5593080" h="955039">
                <a:moveTo>
                  <a:pt x="5509577" y="0"/>
                </a:moveTo>
                <a:lnTo>
                  <a:pt x="5513773" y="25596"/>
                </a:lnTo>
                <a:lnTo>
                  <a:pt x="5526595" y="23495"/>
                </a:lnTo>
                <a:lnTo>
                  <a:pt x="5585155" y="23495"/>
                </a:lnTo>
                <a:lnTo>
                  <a:pt x="550957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6677406" y="2459735"/>
            <a:ext cx="1064260" cy="78105"/>
          </a:xfrm>
          <a:custGeom>
            <a:avLst/>
            <a:gdLst/>
            <a:ahLst/>
            <a:cxnLst/>
            <a:rect l="l" t="t" r="r" b="b"/>
            <a:pathLst>
              <a:path w="1064259" h="78105">
                <a:moveTo>
                  <a:pt x="986409" y="0"/>
                </a:moveTo>
                <a:lnTo>
                  <a:pt x="986409" y="77724"/>
                </a:lnTo>
                <a:lnTo>
                  <a:pt x="1038225" y="51815"/>
                </a:lnTo>
                <a:lnTo>
                  <a:pt x="999363" y="51815"/>
                </a:lnTo>
                <a:lnTo>
                  <a:pt x="999363" y="25908"/>
                </a:lnTo>
                <a:lnTo>
                  <a:pt x="1038225" y="25908"/>
                </a:lnTo>
                <a:lnTo>
                  <a:pt x="986409" y="0"/>
                </a:lnTo>
                <a:close/>
              </a:path>
              <a:path w="1064259" h="78105">
                <a:moveTo>
                  <a:pt x="986409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986409" y="51815"/>
                </a:lnTo>
                <a:lnTo>
                  <a:pt x="986409" y="25908"/>
                </a:lnTo>
                <a:close/>
              </a:path>
              <a:path w="1064259" h="78105">
                <a:moveTo>
                  <a:pt x="1038225" y="25908"/>
                </a:moveTo>
                <a:lnTo>
                  <a:pt x="999363" y="25908"/>
                </a:lnTo>
                <a:lnTo>
                  <a:pt x="999363" y="51815"/>
                </a:lnTo>
                <a:lnTo>
                  <a:pt x="1038225" y="51815"/>
                </a:lnTo>
                <a:lnTo>
                  <a:pt x="1064133" y="38862"/>
                </a:lnTo>
                <a:lnTo>
                  <a:pt x="1038225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496811" y="2423160"/>
            <a:ext cx="192024" cy="1920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557771" y="2609850"/>
            <a:ext cx="78105" cy="900430"/>
          </a:xfrm>
          <a:custGeom>
            <a:avLst/>
            <a:gdLst/>
            <a:ahLst/>
            <a:cxnLst/>
            <a:rect l="l" t="t" r="r" b="b"/>
            <a:pathLst>
              <a:path w="78104" h="900429">
                <a:moveTo>
                  <a:pt x="51816" y="64770"/>
                </a:moveTo>
                <a:lnTo>
                  <a:pt x="25907" y="64770"/>
                </a:lnTo>
                <a:lnTo>
                  <a:pt x="25907" y="900049"/>
                </a:lnTo>
                <a:lnTo>
                  <a:pt x="51816" y="900049"/>
                </a:lnTo>
                <a:lnTo>
                  <a:pt x="51816" y="64770"/>
                </a:lnTo>
                <a:close/>
              </a:path>
              <a:path w="78104" h="900429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900429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7746492" y="2337816"/>
            <a:ext cx="298703" cy="30937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7746492" y="2337816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4" h="309880">
                <a:moveTo>
                  <a:pt x="0" y="309372"/>
                </a:moveTo>
                <a:lnTo>
                  <a:pt x="298703" y="309372"/>
                </a:lnTo>
                <a:lnTo>
                  <a:pt x="298703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7800593" y="2396489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7804404" y="2401823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7868411" y="2647950"/>
            <a:ext cx="78105" cy="873125"/>
          </a:xfrm>
          <a:custGeom>
            <a:avLst/>
            <a:gdLst/>
            <a:ahLst/>
            <a:cxnLst/>
            <a:rect l="l" t="t" r="r" b="b"/>
            <a:pathLst>
              <a:path w="78104" h="873125">
                <a:moveTo>
                  <a:pt x="51816" y="64770"/>
                </a:moveTo>
                <a:lnTo>
                  <a:pt x="25908" y="64770"/>
                </a:lnTo>
                <a:lnTo>
                  <a:pt x="25908" y="872616"/>
                </a:lnTo>
                <a:lnTo>
                  <a:pt x="51816" y="872616"/>
                </a:lnTo>
                <a:lnTo>
                  <a:pt x="51816" y="64770"/>
                </a:lnTo>
                <a:close/>
              </a:path>
              <a:path w="78104" h="87312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87312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7892033" y="1073658"/>
            <a:ext cx="0" cy="1264920"/>
          </a:xfrm>
          <a:custGeom>
            <a:avLst/>
            <a:gdLst/>
            <a:ahLst/>
            <a:cxnLst/>
            <a:rect l="l" t="t" r="r" b="b"/>
            <a:pathLst>
              <a:path h="1264920">
                <a:moveTo>
                  <a:pt x="0" y="1264665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4938521" y="1018032"/>
            <a:ext cx="2952750" cy="78105"/>
          </a:xfrm>
          <a:custGeom>
            <a:avLst/>
            <a:gdLst/>
            <a:ahLst/>
            <a:cxnLst/>
            <a:rect l="l" t="t" r="r" b="b"/>
            <a:pathLst>
              <a:path w="2952750" h="78105">
                <a:moveTo>
                  <a:pt x="77724" y="0"/>
                </a:moveTo>
                <a:lnTo>
                  <a:pt x="0" y="38862"/>
                </a:lnTo>
                <a:lnTo>
                  <a:pt x="77724" y="77723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7"/>
                </a:lnTo>
                <a:lnTo>
                  <a:pt x="77724" y="25907"/>
                </a:lnTo>
                <a:lnTo>
                  <a:pt x="77724" y="0"/>
                </a:lnTo>
                <a:close/>
              </a:path>
              <a:path w="2952750" h="78105">
                <a:moveTo>
                  <a:pt x="77724" y="25907"/>
                </a:moveTo>
                <a:lnTo>
                  <a:pt x="64769" y="25907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7"/>
                </a:lnTo>
                <a:close/>
              </a:path>
              <a:path w="2952750" h="78105">
                <a:moveTo>
                  <a:pt x="2952750" y="25907"/>
                </a:moveTo>
                <a:lnTo>
                  <a:pt x="77724" y="25907"/>
                </a:lnTo>
                <a:lnTo>
                  <a:pt x="77724" y="51815"/>
                </a:lnTo>
                <a:lnTo>
                  <a:pt x="2952750" y="51815"/>
                </a:lnTo>
                <a:lnTo>
                  <a:pt x="2952750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3410711" y="2346960"/>
            <a:ext cx="297179" cy="30937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3410711" y="2346960"/>
            <a:ext cx="297180" cy="309880"/>
          </a:xfrm>
          <a:custGeom>
            <a:avLst/>
            <a:gdLst/>
            <a:ahLst/>
            <a:cxnLst/>
            <a:rect l="l" t="t" r="r" b="b"/>
            <a:pathLst>
              <a:path w="297179" h="309880">
                <a:moveTo>
                  <a:pt x="0" y="309372"/>
                </a:moveTo>
                <a:lnTo>
                  <a:pt x="297179" y="309372"/>
                </a:lnTo>
                <a:lnTo>
                  <a:pt x="297179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3464814" y="2407157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3468115" y="2411729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4023" y="0"/>
                </a:moveTo>
                <a:lnTo>
                  <a:pt x="0" y="19672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2156460" y="2395727"/>
            <a:ext cx="192023" cy="1920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806145" y="2556510"/>
            <a:ext cx="1383665" cy="879475"/>
          </a:xfrm>
          <a:custGeom>
            <a:avLst/>
            <a:gdLst/>
            <a:ahLst/>
            <a:cxnLst/>
            <a:rect l="l" t="t" r="r" b="b"/>
            <a:pathLst>
              <a:path w="1383664" h="879475">
                <a:moveTo>
                  <a:pt x="1310560" y="30516"/>
                </a:moveTo>
                <a:lnTo>
                  <a:pt x="0" y="857503"/>
                </a:lnTo>
                <a:lnTo>
                  <a:pt x="13817" y="879475"/>
                </a:lnTo>
                <a:lnTo>
                  <a:pt x="1324384" y="52373"/>
                </a:lnTo>
                <a:lnTo>
                  <a:pt x="1310560" y="30516"/>
                </a:lnTo>
                <a:close/>
              </a:path>
              <a:path w="1383664" h="879475">
                <a:moveTo>
                  <a:pt x="1368913" y="23622"/>
                </a:moveTo>
                <a:lnTo>
                  <a:pt x="1321485" y="23622"/>
                </a:lnTo>
                <a:lnTo>
                  <a:pt x="1335328" y="45465"/>
                </a:lnTo>
                <a:lnTo>
                  <a:pt x="1324384" y="52373"/>
                </a:lnTo>
                <a:lnTo>
                  <a:pt x="1338249" y="74294"/>
                </a:lnTo>
                <a:lnTo>
                  <a:pt x="1368913" y="23622"/>
                </a:lnTo>
                <a:close/>
              </a:path>
              <a:path w="1383664" h="879475">
                <a:moveTo>
                  <a:pt x="1321485" y="23622"/>
                </a:moveTo>
                <a:lnTo>
                  <a:pt x="1310560" y="30516"/>
                </a:lnTo>
                <a:lnTo>
                  <a:pt x="1324384" y="52373"/>
                </a:lnTo>
                <a:lnTo>
                  <a:pt x="1335328" y="45465"/>
                </a:lnTo>
                <a:lnTo>
                  <a:pt x="1321485" y="23622"/>
                </a:lnTo>
                <a:close/>
              </a:path>
              <a:path w="1383664" h="879475">
                <a:moveTo>
                  <a:pt x="1383207" y="0"/>
                </a:moveTo>
                <a:lnTo>
                  <a:pt x="1296720" y="8636"/>
                </a:lnTo>
                <a:lnTo>
                  <a:pt x="1310560" y="30516"/>
                </a:lnTo>
                <a:lnTo>
                  <a:pt x="1321485" y="23622"/>
                </a:lnTo>
                <a:lnTo>
                  <a:pt x="1368913" y="23622"/>
                </a:lnTo>
                <a:lnTo>
                  <a:pt x="1383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2226564" y="2599182"/>
            <a:ext cx="78105" cy="871219"/>
          </a:xfrm>
          <a:custGeom>
            <a:avLst/>
            <a:gdLst/>
            <a:ahLst/>
            <a:cxnLst/>
            <a:rect l="l" t="t" r="r" b="b"/>
            <a:pathLst>
              <a:path w="78105" h="871220">
                <a:moveTo>
                  <a:pt x="51816" y="64769"/>
                </a:moveTo>
                <a:lnTo>
                  <a:pt x="25908" y="64769"/>
                </a:lnTo>
                <a:lnTo>
                  <a:pt x="25908" y="871092"/>
                </a:lnTo>
                <a:lnTo>
                  <a:pt x="51816" y="871092"/>
                </a:lnTo>
                <a:lnTo>
                  <a:pt x="51816" y="64769"/>
                </a:lnTo>
                <a:close/>
              </a:path>
              <a:path w="78105" h="871220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87122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2404110" y="2449067"/>
            <a:ext cx="1006475" cy="78105"/>
          </a:xfrm>
          <a:custGeom>
            <a:avLst/>
            <a:gdLst/>
            <a:ahLst/>
            <a:cxnLst/>
            <a:rect l="l" t="t" r="r" b="b"/>
            <a:pathLst>
              <a:path w="1006475" h="78105">
                <a:moveTo>
                  <a:pt x="928497" y="0"/>
                </a:moveTo>
                <a:lnTo>
                  <a:pt x="928497" y="77724"/>
                </a:lnTo>
                <a:lnTo>
                  <a:pt x="980312" y="51816"/>
                </a:lnTo>
                <a:lnTo>
                  <a:pt x="941451" y="51816"/>
                </a:lnTo>
                <a:lnTo>
                  <a:pt x="941451" y="25908"/>
                </a:lnTo>
                <a:lnTo>
                  <a:pt x="980313" y="25908"/>
                </a:lnTo>
                <a:lnTo>
                  <a:pt x="928497" y="0"/>
                </a:lnTo>
                <a:close/>
              </a:path>
              <a:path w="1006475" h="78105">
                <a:moveTo>
                  <a:pt x="928497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928497" y="51816"/>
                </a:lnTo>
                <a:lnTo>
                  <a:pt x="928497" y="25908"/>
                </a:lnTo>
                <a:close/>
              </a:path>
              <a:path w="1006475" h="78105">
                <a:moveTo>
                  <a:pt x="980313" y="25908"/>
                </a:moveTo>
                <a:lnTo>
                  <a:pt x="941451" y="25908"/>
                </a:lnTo>
                <a:lnTo>
                  <a:pt x="941451" y="51816"/>
                </a:lnTo>
                <a:lnTo>
                  <a:pt x="980312" y="51816"/>
                </a:lnTo>
                <a:lnTo>
                  <a:pt x="1006220" y="38862"/>
                </a:lnTo>
                <a:lnTo>
                  <a:pt x="98031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3526535" y="2634233"/>
            <a:ext cx="78105" cy="873125"/>
          </a:xfrm>
          <a:custGeom>
            <a:avLst/>
            <a:gdLst/>
            <a:ahLst/>
            <a:cxnLst/>
            <a:rect l="l" t="t" r="r" b="b"/>
            <a:pathLst>
              <a:path w="78104" h="873125">
                <a:moveTo>
                  <a:pt x="51815" y="64769"/>
                </a:moveTo>
                <a:lnTo>
                  <a:pt x="25908" y="64769"/>
                </a:lnTo>
                <a:lnTo>
                  <a:pt x="25908" y="872616"/>
                </a:lnTo>
                <a:lnTo>
                  <a:pt x="51815" y="872616"/>
                </a:lnTo>
                <a:lnTo>
                  <a:pt x="51815" y="64769"/>
                </a:lnTo>
                <a:close/>
              </a:path>
              <a:path w="78104" h="87312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4" h="873125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3550158" y="1056894"/>
            <a:ext cx="0" cy="1290955"/>
          </a:xfrm>
          <a:custGeom>
            <a:avLst/>
            <a:gdLst/>
            <a:ahLst/>
            <a:cxnLst/>
            <a:rect l="l" t="t" r="r" b="b"/>
            <a:pathLst>
              <a:path h="1290955">
                <a:moveTo>
                  <a:pt x="0" y="1290701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3525773" y="995172"/>
            <a:ext cx="891540" cy="78105"/>
          </a:xfrm>
          <a:custGeom>
            <a:avLst/>
            <a:gdLst/>
            <a:ahLst/>
            <a:cxnLst/>
            <a:rect l="l" t="t" r="r" b="b"/>
            <a:pathLst>
              <a:path w="891539" h="78105">
                <a:moveTo>
                  <a:pt x="813562" y="0"/>
                </a:moveTo>
                <a:lnTo>
                  <a:pt x="813562" y="77724"/>
                </a:lnTo>
                <a:lnTo>
                  <a:pt x="865378" y="51815"/>
                </a:lnTo>
                <a:lnTo>
                  <a:pt x="826515" y="51815"/>
                </a:lnTo>
                <a:lnTo>
                  <a:pt x="826515" y="25907"/>
                </a:lnTo>
                <a:lnTo>
                  <a:pt x="865377" y="25907"/>
                </a:lnTo>
                <a:lnTo>
                  <a:pt x="813562" y="0"/>
                </a:lnTo>
                <a:close/>
              </a:path>
              <a:path w="891539" h="78105">
                <a:moveTo>
                  <a:pt x="81356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813562" y="51815"/>
                </a:lnTo>
                <a:lnTo>
                  <a:pt x="813562" y="25907"/>
                </a:lnTo>
                <a:close/>
              </a:path>
              <a:path w="891539" h="78105">
                <a:moveTo>
                  <a:pt x="865377" y="25907"/>
                </a:moveTo>
                <a:lnTo>
                  <a:pt x="826515" y="25907"/>
                </a:lnTo>
                <a:lnTo>
                  <a:pt x="826515" y="51815"/>
                </a:lnTo>
                <a:lnTo>
                  <a:pt x="865378" y="51815"/>
                </a:lnTo>
                <a:lnTo>
                  <a:pt x="891286" y="38862"/>
                </a:lnTo>
                <a:lnTo>
                  <a:pt x="86537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object 118"/>
          <p:cNvSpPr txBox="1"/>
          <p:nvPr/>
        </p:nvSpPr>
        <p:spPr>
          <a:xfrm>
            <a:off x="427126" y="6068059"/>
            <a:ext cx="14084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2625" b="0" i="0" u="none" strike="noStrike" kern="1200" cap="none" spc="97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400" b="0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r>
              <a:rPr kumimoji="0" sz="2625" b="0" i="0" u="none" strike="noStrike" kern="1200" cap="none" spc="187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2400" b="0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2625" b="0" i="0" u="none" strike="noStrike" kern="1200" cap="none" spc="187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2625" b="0" i="0" u="none" strike="noStrike" kern="1200" cap="none" spc="0" normalizeH="0" baseline="28571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436778" y="1008100"/>
            <a:ext cx="1764030" cy="100203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22225" marR="0" lvl="0" indent="0" algn="l" defTabSz="914400" rtl="0" eaLnBrk="1" fontAlgn="auto" latinLnBrk="0" hangingPunct="1">
              <a:lnSpc>
                <a:spcPct val="100000"/>
              </a:lnSpc>
              <a:spcBef>
                <a:spcPts val="10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8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𝑖,1  </a:t>
            </a:r>
            <a:r>
              <a:rPr kumimoji="0" sz="3600" b="0" i="0" u="none" strike="noStrike" kern="1200" cap="none" spc="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0" sz="3600" b="0" i="0" u="none" strike="noStrike" kern="1200" cap="none" spc="-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14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r>
              <a:rPr kumimoji="0" sz="175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𝑞,1</a:t>
            </a:r>
            <a:r>
              <a:rPr kumimoji="0" sz="3600" b="0" i="0" u="none" strike="noStrike" kern="1200" cap="none" spc="14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8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𝑖,2  </a:t>
            </a:r>
            <a:r>
              <a:rPr kumimoji="0" sz="3600" b="0" i="0" u="none" strike="noStrike" kern="1200" cap="none" spc="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0" sz="3600" b="0" i="0" u="none" strike="noStrike" kern="1200" cap="none" spc="-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14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r>
              <a:rPr kumimoji="0" sz="175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𝑞,2</a:t>
            </a:r>
            <a:r>
              <a:rPr kumimoji="0" sz="3600" b="0" i="0" u="none" strike="noStrike" kern="1200" cap="none" spc="14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21" name="object 24">
            <a:extLst>
              <a:ext uri="{FF2B5EF4-FFF2-40B4-BE49-F238E27FC236}">
                <a16:creationId xmlns:a16="http://schemas.microsoft.com/office/drawing/2014/main" id="{7523DCE4-9702-4452-8670-173B9AE4EF33}"/>
              </a:ext>
            </a:extLst>
          </p:cNvPr>
          <p:cNvSpPr txBox="1"/>
          <p:nvPr/>
        </p:nvSpPr>
        <p:spPr>
          <a:xfrm>
            <a:off x="5737518" y="280034"/>
            <a:ext cx="3049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(2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heads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as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example)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7657" y="47434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91534" y="4740402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9"/>
                </a:moveTo>
                <a:lnTo>
                  <a:pt x="0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3533" y="4751070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1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63574" y="4744973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3336" y="4487417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5" h="271779">
                <a:moveTo>
                  <a:pt x="51816" y="64769"/>
                </a:moveTo>
                <a:lnTo>
                  <a:pt x="25907" y="64769"/>
                </a:lnTo>
                <a:lnTo>
                  <a:pt x="25907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5" h="271779">
                <a:moveTo>
                  <a:pt x="38861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1" y="0"/>
                </a:lnTo>
                <a:close/>
              </a:path>
              <a:path w="78105" h="271779">
                <a:moveTo>
                  <a:pt x="71246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3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2852" y="4473702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5" h="271779">
                <a:moveTo>
                  <a:pt x="51815" y="64770"/>
                </a:moveTo>
                <a:lnTo>
                  <a:pt x="25907" y="64770"/>
                </a:lnTo>
                <a:lnTo>
                  <a:pt x="25907" y="271525"/>
                </a:lnTo>
                <a:lnTo>
                  <a:pt x="51815" y="271525"/>
                </a:lnTo>
                <a:lnTo>
                  <a:pt x="51815" y="64770"/>
                </a:lnTo>
                <a:close/>
              </a:path>
              <a:path w="78105" h="271779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5" h="271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Multi-head</a:t>
            </a:r>
            <a:r>
              <a:rPr spc="-95" dirty="0"/>
              <a:t> </a:t>
            </a:r>
            <a:r>
              <a:rPr spc="-5" dirty="0"/>
              <a:t>Self-attention</a:t>
            </a:r>
          </a:p>
        </p:txBody>
      </p:sp>
      <p:sp>
        <p:nvSpPr>
          <p:cNvPr id="9" name="object 9"/>
          <p:cNvSpPr/>
          <p:nvPr/>
        </p:nvSpPr>
        <p:spPr>
          <a:xfrm>
            <a:off x="2357627" y="6083808"/>
            <a:ext cx="460248" cy="606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36876" y="5006340"/>
            <a:ext cx="286512" cy="539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36876" y="5006340"/>
            <a:ext cx="287020" cy="539750"/>
          </a:xfrm>
          <a:custGeom>
            <a:avLst/>
            <a:gdLst/>
            <a:ahLst/>
            <a:cxnLst/>
            <a:rect l="l" t="t" r="r" b="b"/>
            <a:pathLst>
              <a:path w="287019" h="539750">
                <a:moveTo>
                  <a:pt x="0" y="539495"/>
                </a:moveTo>
                <a:lnTo>
                  <a:pt x="286512" y="539495"/>
                </a:lnTo>
                <a:lnTo>
                  <a:pt x="286512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5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8592" y="4971999"/>
            <a:ext cx="2870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51176" y="5551170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5" h="509270">
                <a:moveTo>
                  <a:pt x="51816" y="64769"/>
                </a:moveTo>
                <a:lnTo>
                  <a:pt x="25907" y="64769"/>
                </a:lnTo>
                <a:lnTo>
                  <a:pt x="25907" y="508876"/>
                </a:lnTo>
                <a:lnTo>
                  <a:pt x="51816" y="508876"/>
                </a:lnTo>
                <a:lnTo>
                  <a:pt x="51816" y="64769"/>
                </a:lnTo>
                <a:close/>
              </a:path>
              <a:path w="78105" h="509270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5092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" y="5833109"/>
            <a:ext cx="2769235" cy="0"/>
          </a:xfrm>
          <a:custGeom>
            <a:avLst/>
            <a:gdLst/>
            <a:ahLst/>
            <a:cxnLst/>
            <a:rect l="l" t="t" r="r" b="b"/>
            <a:pathLst>
              <a:path w="2769235">
                <a:moveTo>
                  <a:pt x="0" y="0"/>
                </a:moveTo>
                <a:lnTo>
                  <a:pt x="2768981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44467" y="5006340"/>
            <a:ext cx="288036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44467" y="500634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57676" y="4962271"/>
            <a:ext cx="288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1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51147" y="5549646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69"/>
                </a:moveTo>
                <a:lnTo>
                  <a:pt x="25907" y="64769"/>
                </a:lnTo>
                <a:lnTo>
                  <a:pt x="25907" y="271487"/>
                </a:lnTo>
                <a:lnTo>
                  <a:pt x="51815" y="271487"/>
                </a:lnTo>
                <a:lnTo>
                  <a:pt x="51815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57627" y="6083808"/>
            <a:ext cx="460375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6364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7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19555" y="5006340"/>
            <a:ext cx="28803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19555" y="500634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14044" y="5549646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5" h="271779">
                <a:moveTo>
                  <a:pt x="51815" y="64769"/>
                </a:moveTo>
                <a:lnTo>
                  <a:pt x="25908" y="64769"/>
                </a:lnTo>
                <a:lnTo>
                  <a:pt x="25908" y="271487"/>
                </a:lnTo>
                <a:lnTo>
                  <a:pt x="51815" y="271487"/>
                </a:lnTo>
                <a:lnTo>
                  <a:pt x="51815" y="64769"/>
                </a:lnTo>
                <a:close/>
              </a:path>
              <a:path w="78105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271779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41298" y="4971999"/>
            <a:ext cx="2774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6655" y="3909059"/>
            <a:ext cx="288036" cy="5410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6655" y="390905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15033" y="3362959"/>
            <a:ext cx="619466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1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97508" y="3893820"/>
            <a:ext cx="288035" cy="5410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397508" y="3893820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5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5843" y="3352927"/>
            <a:ext cx="619466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1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277617" y="4748021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15895" y="4485894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5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5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271779">
                <a:moveTo>
                  <a:pt x="71246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15411" y="4472178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5" h="271779">
                <a:moveTo>
                  <a:pt x="51815" y="64770"/>
                </a:moveTo>
                <a:lnTo>
                  <a:pt x="25907" y="64770"/>
                </a:lnTo>
                <a:lnTo>
                  <a:pt x="25907" y="271526"/>
                </a:lnTo>
                <a:lnTo>
                  <a:pt x="51815" y="271526"/>
                </a:lnTo>
                <a:lnTo>
                  <a:pt x="51815" y="64770"/>
                </a:lnTo>
                <a:close/>
              </a:path>
              <a:path w="78105" h="27177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271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110739" y="3907535"/>
            <a:ext cx="288036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110739" y="3907535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44164" y="3360801"/>
            <a:ext cx="632318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830067" y="3892296"/>
            <a:ext cx="288036" cy="5394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830067" y="389229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126107" y="3351733"/>
            <a:ext cx="632318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6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2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571494" y="4744973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1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511296" y="4482846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69"/>
                </a:moveTo>
                <a:lnTo>
                  <a:pt x="25907" y="64769"/>
                </a:lnTo>
                <a:lnTo>
                  <a:pt x="25907" y="271525"/>
                </a:lnTo>
                <a:lnTo>
                  <a:pt x="51815" y="271525"/>
                </a:lnTo>
                <a:lnTo>
                  <a:pt x="51815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210811" y="4469129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70"/>
                </a:moveTo>
                <a:lnTo>
                  <a:pt x="25908" y="64770"/>
                </a:lnTo>
                <a:lnTo>
                  <a:pt x="25908" y="271526"/>
                </a:lnTo>
                <a:lnTo>
                  <a:pt x="51815" y="271526"/>
                </a:lnTo>
                <a:lnTo>
                  <a:pt x="51815" y="64770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404615" y="3904488"/>
            <a:ext cx="288036" cy="5394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404615" y="39044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138421" y="3357448"/>
            <a:ext cx="632318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1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123944" y="3889247"/>
            <a:ext cx="288036" cy="5394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123944" y="388924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475101" y="3346526"/>
            <a:ext cx="632318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1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916673" y="471297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210550" y="4709921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162550" y="4719065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1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482590" y="4714494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102352" y="4456938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5" y="271525"/>
                </a:lnTo>
                <a:lnTo>
                  <a:pt x="51815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801867" y="4443221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676643" y="6053328"/>
            <a:ext cx="461772" cy="6050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755892" y="4974335"/>
            <a:ext cx="288035" cy="541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755892" y="4974335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765163" y="4941189"/>
            <a:ext cx="314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8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5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870192" y="5519165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4" h="509270">
                <a:moveTo>
                  <a:pt x="51815" y="64770"/>
                </a:moveTo>
                <a:lnTo>
                  <a:pt x="25907" y="64770"/>
                </a:lnTo>
                <a:lnTo>
                  <a:pt x="25907" y="508876"/>
                </a:lnTo>
                <a:lnTo>
                  <a:pt x="51815" y="508876"/>
                </a:lnTo>
                <a:lnTo>
                  <a:pt x="51815" y="64770"/>
                </a:lnTo>
                <a:close/>
              </a:path>
              <a:path w="78104" h="509270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509270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462778" y="5801105"/>
            <a:ext cx="2769235" cy="0"/>
          </a:xfrm>
          <a:custGeom>
            <a:avLst/>
            <a:gdLst/>
            <a:ahLst/>
            <a:cxnLst/>
            <a:rect l="l" t="t" r="r" b="b"/>
            <a:pathLst>
              <a:path w="2769234">
                <a:moveTo>
                  <a:pt x="0" y="0"/>
                </a:moveTo>
                <a:lnTo>
                  <a:pt x="2768980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065007" y="4974335"/>
            <a:ext cx="288035" cy="5410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065007" y="4974335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068818" y="4930902"/>
            <a:ext cx="306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5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170164" y="5517641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70"/>
                </a:moveTo>
                <a:lnTo>
                  <a:pt x="25907" y="64770"/>
                </a:lnTo>
                <a:lnTo>
                  <a:pt x="25907" y="271487"/>
                </a:lnTo>
                <a:lnTo>
                  <a:pt x="51815" y="271487"/>
                </a:lnTo>
                <a:lnTo>
                  <a:pt x="51815" y="64770"/>
                </a:lnTo>
                <a:close/>
              </a:path>
              <a:path w="78104" h="271779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271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6676643" y="6053328"/>
            <a:ext cx="46228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0489" marR="0" lvl="0" indent="0" algn="l" defTabSz="914400" rtl="0" eaLnBrk="1" fontAlgn="auto" latinLnBrk="0" hangingPunct="1">
              <a:lnSpc>
                <a:spcPts val="2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2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38571" y="4974335"/>
            <a:ext cx="288036" cy="5410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338571" y="4974335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5433059" y="5517641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70"/>
                </a:moveTo>
                <a:lnTo>
                  <a:pt x="25907" y="64770"/>
                </a:lnTo>
                <a:lnTo>
                  <a:pt x="25907" y="271487"/>
                </a:lnTo>
                <a:lnTo>
                  <a:pt x="51815" y="271487"/>
                </a:lnTo>
                <a:lnTo>
                  <a:pt x="51815" y="64770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342890" y="4941189"/>
            <a:ext cx="311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0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5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997196" y="3878579"/>
            <a:ext cx="288036" cy="5394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997196" y="3878579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096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5718428" y="3331286"/>
            <a:ext cx="6648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9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5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716523" y="3863340"/>
            <a:ext cx="288036" cy="5394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716523" y="386334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4979034" y="3321811"/>
            <a:ext cx="6648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0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5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596633" y="4717541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536435" y="4455414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235952" y="4440173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6" y="64769"/>
                </a:moveTo>
                <a:lnTo>
                  <a:pt x="25907" y="64769"/>
                </a:lnTo>
                <a:lnTo>
                  <a:pt x="25907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429755" y="3875532"/>
            <a:ext cx="288035" cy="5410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429755" y="3875532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6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150353" y="3329432"/>
            <a:ext cx="67173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8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5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r>
              <a:rPr kumimoji="0" sz="17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7149083" y="3860291"/>
            <a:ext cx="288035" cy="5410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7149083" y="386029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6432550" y="3320922"/>
            <a:ext cx="67087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8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5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r>
              <a:rPr kumimoji="0" sz="17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7890509" y="4714494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830311" y="4452365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8529828" y="4437126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6" y="64769"/>
                </a:moveTo>
                <a:lnTo>
                  <a:pt x="25907" y="64769"/>
                </a:lnTo>
                <a:lnTo>
                  <a:pt x="25907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7723631" y="3872484"/>
            <a:ext cx="288035" cy="5410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723631" y="3872484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8447912" y="3326638"/>
            <a:ext cx="66059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4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5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444483" y="3857244"/>
            <a:ext cx="288035" cy="5410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444483" y="3857244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7784337" y="3315716"/>
            <a:ext cx="660591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4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5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4447032" y="755904"/>
            <a:ext cx="461772" cy="60655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4447031" y="755904"/>
            <a:ext cx="733425" cy="378950"/>
          </a:xfrm>
          <a:prstGeom prst="rect">
            <a:avLst/>
          </a:prstGeom>
          <a:ln w="6096">
            <a:noFill/>
          </a:ln>
        </p:spPr>
        <p:txBody>
          <a:bodyPr vert="horz" wrap="square" lIns="0" tIns="9525" rIns="0" bIns="0" rtlCol="0">
            <a:spAutoFit/>
          </a:bodyPr>
          <a:lstStyle/>
          <a:p>
            <a:pPr marL="37465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17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1539366" y="2459735"/>
            <a:ext cx="5670550" cy="1012190"/>
          </a:xfrm>
          <a:custGeom>
            <a:avLst/>
            <a:gdLst/>
            <a:ahLst/>
            <a:cxnLst/>
            <a:rect l="l" t="t" r="r" b="b"/>
            <a:pathLst>
              <a:path w="5670550" h="1012189">
                <a:moveTo>
                  <a:pt x="5591264" y="25557"/>
                </a:moveTo>
                <a:lnTo>
                  <a:pt x="0" y="986536"/>
                </a:lnTo>
                <a:lnTo>
                  <a:pt x="4318" y="1012063"/>
                </a:lnTo>
                <a:lnTo>
                  <a:pt x="5595668" y="51091"/>
                </a:lnTo>
                <a:lnTo>
                  <a:pt x="5591264" y="25557"/>
                </a:lnTo>
                <a:close/>
              </a:path>
              <a:path w="5670550" h="1012189">
                <a:moveTo>
                  <a:pt x="5664160" y="23367"/>
                </a:moveTo>
                <a:lnTo>
                  <a:pt x="5604002" y="23367"/>
                </a:lnTo>
                <a:lnTo>
                  <a:pt x="5608447" y="48894"/>
                </a:lnTo>
                <a:lnTo>
                  <a:pt x="5595668" y="51091"/>
                </a:lnTo>
                <a:lnTo>
                  <a:pt x="5600065" y="76580"/>
                </a:lnTo>
                <a:lnTo>
                  <a:pt x="5670042" y="25146"/>
                </a:lnTo>
                <a:lnTo>
                  <a:pt x="5664160" y="23367"/>
                </a:lnTo>
                <a:close/>
              </a:path>
              <a:path w="5670550" h="1012189">
                <a:moveTo>
                  <a:pt x="5604002" y="23367"/>
                </a:moveTo>
                <a:lnTo>
                  <a:pt x="5591264" y="25557"/>
                </a:lnTo>
                <a:lnTo>
                  <a:pt x="5595668" y="51091"/>
                </a:lnTo>
                <a:lnTo>
                  <a:pt x="5608447" y="48894"/>
                </a:lnTo>
                <a:lnTo>
                  <a:pt x="5604002" y="23367"/>
                </a:lnTo>
                <a:close/>
              </a:path>
              <a:path w="5670550" h="1012189">
                <a:moveTo>
                  <a:pt x="5586857" y="0"/>
                </a:moveTo>
                <a:lnTo>
                  <a:pt x="5591264" y="25557"/>
                </a:lnTo>
                <a:lnTo>
                  <a:pt x="5604002" y="23367"/>
                </a:lnTo>
                <a:lnTo>
                  <a:pt x="5664160" y="23367"/>
                </a:lnTo>
                <a:lnTo>
                  <a:pt x="55868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7404354" y="2453639"/>
            <a:ext cx="1006475" cy="78105"/>
          </a:xfrm>
          <a:custGeom>
            <a:avLst/>
            <a:gdLst/>
            <a:ahLst/>
            <a:cxnLst/>
            <a:rect l="l" t="t" r="r" b="b"/>
            <a:pathLst>
              <a:path w="1006475" h="78105">
                <a:moveTo>
                  <a:pt x="928497" y="0"/>
                </a:moveTo>
                <a:lnTo>
                  <a:pt x="928497" y="77724"/>
                </a:lnTo>
                <a:lnTo>
                  <a:pt x="980313" y="51815"/>
                </a:lnTo>
                <a:lnTo>
                  <a:pt x="941451" y="51815"/>
                </a:lnTo>
                <a:lnTo>
                  <a:pt x="941451" y="25908"/>
                </a:lnTo>
                <a:lnTo>
                  <a:pt x="980313" y="25908"/>
                </a:lnTo>
                <a:lnTo>
                  <a:pt x="928497" y="0"/>
                </a:lnTo>
                <a:close/>
              </a:path>
              <a:path w="1006475" h="78105">
                <a:moveTo>
                  <a:pt x="928497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928497" y="51815"/>
                </a:lnTo>
                <a:lnTo>
                  <a:pt x="928497" y="25908"/>
                </a:lnTo>
                <a:close/>
              </a:path>
              <a:path w="1006475" h="78105">
                <a:moveTo>
                  <a:pt x="980313" y="25908"/>
                </a:moveTo>
                <a:lnTo>
                  <a:pt x="941451" y="25908"/>
                </a:lnTo>
                <a:lnTo>
                  <a:pt x="941451" y="51815"/>
                </a:lnTo>
                <a:lnTo>
                  <a:pt x="980313" y="51815"/>
                </a:lnTo>
                <a:lnTo>
                  <a:pt x="1006221" y="38862"/>
                </a:lnTo>
                <a:lnTo>
                  <a:pt x="98031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7202423" y="2388107"/>
            <a:ext cx="192024" cy="1920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7264907" y="2574798"/>
            <a:ext cx="78105" cy="900430"/>
          </a:xfrm>
          <a:custGeom>
            <a:avLst/>
            <a:gdLst/>
            <a:ahLst/>
            <a:cxnLst/>
            <a:rect l="l" t="t" r="r" b="b"/>
            <a:pathLst>
              <a:path w="78104" h="900429">
                <a:moveTo>
                  <a:pt x="51816" y="64769"/>
                </a:moveTo>
                <a:lnTo>
                  <a:pt x="25908" y="64769"/>
                </a:lnTo>
                <a:lnTo>
                  <a:pt x="25908" y="900049"/>
                </a:lnTo>
                <a:lnTo>
                  <a:pt x="51816" y="900049"/>
                </a:lnTo>
                <a:lnTo>
                  <a:pt x="51816" y="64769"/>
                </a:lnTo>
                <a:close/>
              </a:path>
              <a:path w="78104" h="90042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900429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8433816" y="2339339"/>
            <a:ext cx="298703" cy="31089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8433816" y="2339339"/>
            <a:ext cx="299085" cy="311150"/>
          </a:xfrm>
          <a:custGeom>
            <a:avLst/>
            <a:gdLst/>
            <a:ahLst/>
            <a:cxnLst/>
            <a:rect l="l" t="t" r="r" b="b"/>
            <a:pathLst>
              <a:path w="299084" h="311150">
                <a:moveTo>
                  <a:pt x="0" y="310896"/>
                </a:moveTo>
                <a:lnTo>
                  <a:pt x="298703" y="310896"/>
                </a:lnTo>
                <a:lnTo>
                  <a:pt x="298703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8487918" y="2399538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8491601" y="2404745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4447032" y="1421891"/>
            <a:ext cx="461772" cy="6065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4447031" y="1421891"/>
            <a:ext cx="733425" cy="378950"/>
          </a:xfrm>
          <a:prstGeom prst="rect">
            <a:avLst/>
          </a:prstGeom>
          <a:ln w="6096">
            <a:noFill/>
          </a:ln>
        </p:spPr>
        <p:txBody>
          <a:bodyPr vert="horz" wrap="square" lIns="0" tIns="9525" rIns="0" bIns="0" rtlCol="0">
            <a:spAutoFit/>
          </a:bodyPr>
          <a:lstStyle/>
          <a:p>
            <a:pPr marL="37465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17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8555735" y="2650998"/>
            <a:ext cx="78105" cy="873125"/>
          </a:xfrm>
          <a:custGeom>
            <a:avLst/>
            <a:gdLst/>
            <a:ahLst/>
            <a:cxnLst/>
            <a:rect l="l" t="t" r="r" b="b"/>
            <a:pathLst>
              <a:path w="78104" h="873125">
                <a:moveTo>
                  <a:pt x="51816" y="64769"/>
                </a:moveTo>
                <a:lnTo>
                  <a:pt x="25908" y="64769"/>
                </a:lnTo>
                <a:lnTo>
                  <a:pt x="25908" y="872616"/>
                </a:lnTo>
                <a:lnTo>
                  <a:pt x="51816" y="872616"/>
                </a:lnTo>
                <a:lnTo>
                  <a:pt x="51816" y="64769"/>
                </a:lnTo>
                <a:close/>
              </a:path>
              <a:path w="78104" h="87312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87312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8583930" y="1739645"/>
            <a:ext cx="0" cy="556260"/>
          </a:xfrm>
          <a:custGeom>
            <a:avLst/>
            <a:gdLst/>
            <a:ahLst/>
            <a:cxnLst/>
            <a:rect l="l" t="t" r="r" b="b"/>
            <a:pathLst>
              <a:path h="556260">
                <a:moveTo>
                  <a:pt x="0" y="556259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4953761" y="1687067"/>
            <a:ext cx="3630295" cy="78105"/>
          </a:xfrm>
          <a:custGeom>
            <a:avLst/>
            <a:gdLst/>
            <a:ahLst/>
            <a:cxnLst/>
            <a:rect l="l" t="t" r="r" b="b"/>
            <a:pathLst>
              <a:path w="3630295" h="78105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6"/>
                </a:lnTo>
                <a:lnTo>
                  <a:pt x="64770" y="51816"/>
                </a:lnTo>
                <a:lnTo>
                  <a:pt x="64770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3630295" h="78105">
                <a:moveTo>
                  <a:pt x="77724" y="25908"/>
                </a:moveTo>
                <a:lnTo>
                  <a:pt x="64770" y="25908"/>
                </a:lnTo>
                <a:lnTo>
                  <a:pt x="64770" y="51816"/>
                </a:lnTo>
                <a:lnTo>
                  <a:pt x="77724" y="51816"/>
                </a:lnTo>
                <a:lnTo>
                  <a:pt x="77724" y="25908"/>
                </a:lnTo>
                <a:close/>
              </a:path>
              <a:path w="3630295" h="78105">
                <a:moveTo>
                  <a:pt x="3630294" y="25908"/>
                </a:moveTo>
                <a:lnTo>
                  <a:pt x="77724" y="25908"/>
                </a:lnTo>
                <a:lnTo>
                  <a:pt x="77724" y="51816"/>
                </a:lnTo>
                <a:lnTo>
                  <a:pt x="3630294" y="51816"/>
                </a:lnTo>
                <a:lnTo>
                  <a:pt x="3630294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4119371" y="2336292"/>
            <a:ext cx="298703" cy="30937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4119371" y="2336292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3" y="309372"/>
                </a:lnTo>
                <a:lnTo>
                  <a:pt x="298703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4174997" y="2396489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9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4177410" y="2401061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2889504" y="2386583"/>
            <a:ext cx="193547" cy="19202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1540763" y="2545842"/>
            <a:ext cx="1383665" cy="879475"/>
          </a:xfrm>
          <a:custGeom>
            <a:avLst/>
            <a:gdLst/>
            <a:ahLst/>
            <a:cxnLst/>
            <a:rect l="l" t="t" r="r" b="b"/>
            <a:pathLst>
              <a:path w="1383664" h="879475">
                <a:moveTo>
                  <a:pt x="1310509" y="30516"/>
                </a:moveTo>
                <a:lnTo>
                  <a:pt x="0" y="857504"/>
                </a:lnTo>
                <a:lnTo>
                  <a:pt x="13716" y="879475"/>
                </a:lnTo>
                <a:lnTo>
                  <a:pt x="1324333" y="52372"/>
                </a:lnTo>
                <a:lnTo>
                  <a:pt x="1310509" y="30516"/>
                </a:lnTo>
                <a:close/>
              </a:path>
              <a:path w="1383664" h="879475">
                <a:moveTo>
                  <a:pt x="1368862" y="23622"/>
                </a:moveTo>
                <a:lnTo>
                  <a:pt x="1321435" y="23622"/>
                </a:lnTo>
                <a:lnTo>
                  <a:pt x="1335278" y="45466"/>
                </a:lnTo>
                <a:lnTo>
                  <a:pt x="1324333" y="52372"/>
                </a:lnTo>
                <a:lnTo>
                  <a:pt x="1338199" y="74295"/>
                </a:lnTo>
                <a:lnTo>
                  <a:pt x="1368862" y="23622"/>
                </a:lnTo>
                <a:close/>
              </a:path>
              <a:path w="1383664" h="879475">
                <a:moveTo>
                  <a:pt x="1321435" y="23622"/>
                </a:moveTo>
                <a:lnTo>
                  <a:pt x="1310509" y="30516"/>
                </a:lnTo>
                <a:lnTo>
                  <a:pt x="1324333" y="52372"/>
                </a:lnTo>
                <a:lnTo>
                  <a:pt x="1335278" y="45466"/>
                </a:lnTo>
                <a:lnTo>
                  <a:pt x="1321435" y="23622"/>
                </a:lnTo>
                <a:close/>
              </a:path>
              <a:path w="1383664" h="879475">
                <a:moveTo>
                  <a:pt x="1383157" y="0"/>
                </a:moveTo>
                <a:lnTo>
                  <a:pt x="1296670" y="8636"/>
                </a:lnTo>
                <a:lnTo>
                  <a:pt x="1310509" y="30516"/>
                </a:lnTo>
                <a:lnTo>
                  <a:pt x="1321435" y="23622"/>
                </a:lnTo>
                <a:lnTo>
                  <a:pt x="1368862" y="23622"/>
                </a:lnTo>
                <a:lnTo>
                  <a:pt x="13831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2959607" y="2590038"/>
            <a:ext cx="78105" cy="871219"/>
          </a:xfrm>
          <a:custGeom>
            <a:avLst/>
            <a:gdLst/>
            <a:ahLst/>
            <a:cxnLst/>
            <a:rect l="l" t="t" r="r" b="b"/>
            <a:pathLst>
              <a:path w="78105" h="871220">
                <a:moveTo>
                  <a:pt x="51816" y="64770"/>
                </a:moveTo>
                <a:lnTo>
                  <a:pt x="25908" y="64770"/>
                </a:lnTo>
                <a:lnTo>
                  <a:pt x="25908" y="871092"/>
                </a:lnTo>
                <a:lnTo>
                  <a:pt x="51816" y="871092"/>
                </a:lnTo>
                <a:lnTo>
                  <a:pt x="51816" y="64770"/>
                </a:lnTo>
                <a:close/>
              </a:path>
              <a:path w="78105" h="871220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871220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3114294" y="2439923"/>
            <a:ext cx="1006475" cy="78105"/>
          </a:xfrm>
          <a:custGeom>
            <a:avLst/>
            <a:gdLst/>
            <a:ahLst/>
            <a:cxnLst/>
            <a:rect l="l" t="t" r="r" b="b"/>
            <a:pathLst>
              <a:path w="1006475" h="78105">
                <a:moveTo>
                  <a:pt x="928496" y="0"/>
                </a:moveTo>
                <a:lnTo>
                  <a:pt x="928496" y="77724"/>
                </a:lnTo>
                <a:lnTo>
                  <a:pt x="980313" y="51815"/>
                </a:lnTo>
                <a:lnTo>
                  <a:pt x="941451" y="51815"/>
                </a:lnTo>
                <a:lnTo>
                  <a:pt x="941451" y="25908"/>
                </a:lnTo>
                <a:lnTo>
                  <a:pt x="980313" y="25908"/>
                </a:lnTo>
                <a:lnTo>
                  <a:pt x="928496" y="0"/>
                </a:lnTo>
                <a:close/>
              </a:path>
              <a:path w="1006475" h="78105">
                <a:moveTo>
                  <a:pt x="928496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928496" y="51815"/>
                </a:lnTo>
                <a:lnTo>
                  <a:pt x="928496" y="25908"/>
                </a:lnTo>
                <a:close/>
              </a:path>
              <a:path w="1006475" h="78105">
                <a:moveTo>
                  <a:pt x="980313" y="25908"/>
                </a:moveTo>
                <a:lnTo>
                  <a:pt x="941451" y="25908"/>
                </a:lnTo>
                <a:lnTo>
                  <a:pt x="941451" y="51815"/>
                </a:lnTo>
                <a:lnTo>
                  <a:pt x="980313" y="51815"/>
                </a:lnTo>
                <a:lnTo>
                  <a:pt x="1006220" y="38862"/>
                </a:lnTo>
                <a:lnTo>
                  <a:pt x="980313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4236720" y="2623566"/>
            <a:ext cx="78105" cy="873125"/>
          </a:xfrm>
          <a:custGeom>
            <a:avLst/>
            <a:gdLst/>
            <a:ahLst/>
            <a:cxnLst/>
            <a:rect l="l" t="t" r="r" b="b"/>
            <a:pathLst>
              <a:path w="78104" h="873125">
                <a:moveTo>
                  <a:pt x="51815" y="64770"/>
                </a:moveTo>
                <a:lnTo>
                  <a:pt x="25907" y="64770"/>
                </a:lnTo>
                <a:lnTo>
                  <a:pt x="25907" y="872617"/>
                </a:lnTo>
                <a:lnTo>
                  <a:pt x="51815" y="872617"/>
                </a:lnTo>
                <a:lnTo>
                  <a:pt x="51815" y="64770"/>
                </a:lnTo>
                <a:close/>
              </a:path>
              <a:path w="78104" h="87312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87312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4272534" y="1725929"/>
            <a:ext cx="0" cy="611505"/>
          </a:xfrm>
          <a:custGeom>
            <a:avLst/>
            <a:gdLst/>
            <a:ahLst/>
            <a:cxnLst/>
            <a:rect l="l" t="t" r="r" b="b"/>
            <a:pathLst>
              <a:path h="611505">
                <a:moveTo>
                  <a:pt x="0" y="611378"/>
                </a:move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4249673" y="1700783"/>
            <a:ext cx="199516" cy="7772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0" name="object 120"/>
          <p:cNvSpPr txBox="1"/>
          <p:nvPr/>
        </p:nvSpPr>
        <p:spPr>
          <a:xfrm>
            <a:off x="427126" y="6068059"/>
            <a:ext cx="14097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2625" b="0" i="0" u="none" strike="noStrike" kern="1200" cap="none" spc="97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400" b="0" i="0" u="none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r>
              <a:rPr kumimoji="0" sz="2625" b="0" i="0" u="none" strike="noStrike" kern="1200" cap="none" spc="217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2400" b="0" i="0" u="none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2625" b="0" i="0" u="none" strike="noStrike" kern="1200" cap="none" spc="217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2625" b="0" i="0" u="none" strike="noStrike" kern="1200" cap="none" spc="0" normalizeH="0" baseline="28571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26" name="object 119">
            <a:extLst>
              <a:ext uri="{FF2B5EF4-FFF2-40B4-BE49-F238E27FC236}">
                <a16:creationId xmlns:a16="http://schemas.microsoft.com/office/drawing/2014/main" id="{A0F81B76-6979-4480-8298-70AE2F6C3B8E}"/>
              </a:ext>
            </a:extLst>
          </p:cNvPr>
          <p:cNvSpPr txBox="1"/>
          <p:nvPr/>
        </p:nvSpPr>
        <p:spPr>
          <a:xfrm>
            <a:off x="436778" y="1008100"/>
            <a:ext cx="1764030" cy="100203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22225" marR="0" lvl="0" indent="0" algn="l" defTabSz="914400" rtl="0" eaLnBrk="1" fontAlgn="auto" latinLnBrk="0" hangingPunct="1">
              <a:lnSpc>
                <a:spcPct val="100000"/>
              </a:lnSpc>
              <a:spcBef>
                <a:spcPts val="10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8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𝑖,1  </a:t>
            </a:r>
            <a:r>
              <a:rPr kumimoji="0" sz="3600" b="0" i="0" u="none" strike="noStrike" kern="1200" cap="none" spc="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0" sz="3600" b="0" i="0" u="none" strike="noStrike" kern="1200" cap="none" spc="-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14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r>
              <a:rPr kumimoji="0" sz="175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𝑞,1</a:t>
            </a:r>
            <a:r>
              <a:rPr kumimoji="0" sz="3600" b="0" i="0" u="none" strike="noStrike" kern="1200" cap="none" spc="14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8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𝑖,2  </a:t>
            </a:r>
            <a:r>
              <a:rPr kumimoji="0" sz="3600" b="0" i="0" u="none" strike="noStrike" kern="1200" cap="none" spc="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0" sz="3600" b="0" i="0" u="none" strike="noStrike" kern="1200" cap="none" spc="-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14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r>
              <a:rPr kumimoji="0" sz="175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𝑞,2</a:t>
            </a:r>
            <a:r>
              <a:rPr kumimoji="0" sz="3600" b="0" i="0" u="none" strike="noStrike" kern="1200" cap="none" spc="14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27" name="object 24">
            <a:extLst>
              <a:ext uri="{FF2B5EF4-FFF2-40B4-BE49-F238E27FC236}">
                <a16:creationId xmlns:a16="http://schemas.microsoft.com/office/drawing/2014/main" id="{85D82374-7245-4023-A6F5-5EC88B1D4498}"/>
              </a:ext>
            </a:extLst>
          </p:cNvPr>
          <p:cNvSpPr txBox="1"/>
          <p:nvPr/>
        </p:nvSpPr>
        <p:spPr>
          <a:xfrm>
            <a:off x="5737518" y="280034"/>
            <a:ext cx="3049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(2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heads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as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example)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7657" y="474345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891534" y="4740402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9"/>
                </a:moveTo>
                <a:lnTo>
                  <a:pt x="0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3533" y="4751070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1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63574" y="4744973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3336" y="4487417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5" h="271779">
                <a:moveTo>
                  <a:pt x="51816" y="64769"/>
                </a:moveTo>
                <a:lnTo>
                  <a:pt x="25907" y="64769"/>
                </a:lnTo>
                <a:lnTo>
                  <a:pt x="25907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5" h="271779">
                <a:moveTo>
                  <a:pt x="38861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1" y="0"/>
                </a:lnTo>
                <a:close/>
              </a:path>
              <a:path w="78105" h="271779">
                <a:moveTo>
                  <a:pt x="71246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3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82852" y="4473702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5" h="271779">
                <a:moveTo>
                  <a:pt x="51815" y="64770"/>
                </a:moveTo>
                <a:lnTo>
                  <a:pt x="25907" y="64770"/>
                </a:lnTo>
                <a:lnTo>
                  <a:pt x="25907" y="271525"/>
                </a:lnTo>
                <a:lnTo>
                  <a:pt x="51815" y="271525"/>
                </a:lnTo>
                <a:lnTo>
                  <a:pt x="51815" y="64770"/>
                </a:lnTo>
                <a:close/>
              </a:path>
              <a:path w="78105" h="271779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5" h="271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Multi-head</a:t>
            </a:r>
            <a:r>
              <a:rPr spc="-95" dirty="0"/>
              <a:t> </a:t>
            </a:r>
            <a:r>
              <a:rPr spc="-5" dirty="0"/>
              <a:t>Self-attention</a:t>
            </a:r>
          </a:p>
        </p:txBody>
      </p:sp>
      <p:sp>
        <p:nvSpPr>
          <p:cNvPr id="9" name="object 9"/>
          <p:cNvSpPr/>
          <p:nvPr/>
        </p:nvSpPr>
        <p:spPr>
          <a:xfrm>
            <a:off x="2357627" y="6083808"/>
            <a:ext cx="460248" cy="6065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36876" y="5006340"/>
            <a:ext cx="286512" cy="539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36876" y="5006340"/>
            <a:ext cx="287020" cy="539750"/>
          </a:xfrm>
          <a:custGeom>
            <a:avLst/>
            <a:gdLst/>
            <a:ahLst/>
            <a:cxnLst/>
            <a:rect l="l" t="t" r="r" b="b"/>
            <a:pathLst>
              <a:path w="287019" h="539750">
                <a:moveTo>
                  <a:pt x="0" y="539495"/>
                </a:moveTo>
                <a:lnTo>
                  <a:pt x="286512" y="539495"/>
                </a:lnTo>
                <a:lnTo>
                  <a:pt x="286512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5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8592" y="4971999"/>
            <a:ext cx="287020" cy="391795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51176" y="5551170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5" h="509270">
                <a:moveTo>
                  <a:pt x="51816" y="64769"/>
                </a:moveTo>
                <a:lnTo>
                  <a:pt x="25907" y="64769"/>
                </a:lnTo>
                <a:lnTo>
                  <a:pt x="25907" y="508876"/>
                </a:lnTo>
                <a:lnTo>
                  <a:pt x="51816" y="508876"/>
                </a:lnTo>
                <a:lnTo>
                  <a:pt x="51816" y="64769"/>
                </a:lnTo>
                <a:close/>
              </a:path>
              <a:path w="78105" h="509270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5092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2238" y="5833109"/>
            <a:ext cx="2769235" cy="0"/>
          </a:xfrm>
          <a:custGeom>
            <a:avLst/>
            <a:gdLst/>
            <a:ahLst/>
            <a:cxnLst/>
            <a:rect l="l" t="t" r="r" b="b"/>
            <a:pathLst>
              <a:path w="2769235">
                <a:moveTo>
                  <a:pt x="0" y="0"/>
                </a:moveTo>
                <a:lnTo>
                  <a:pt x="2768981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744467" y="5006340"/>
            <a:ext cx="288036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44467" y="500634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57676" y="4962271"/>
            <a:ext cx="288290" cy="39116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1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851147" y="5549646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69"/>
                </a:moveTo>
                <a:lnTo>
                  <a:pt x="25907" y="64769"/>
                </a:lnTo>
                <a:lnTo>
                  <a:pt x="25907" y="271487"/>
                </a:lnTo>
                <a:lnTo>
                  <a:pt x="51815" y="271487"/>
                </a:lnTo>
                <a:lnTo>
                  <a:pt x="51815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57627" y="6083808"/>
            <a:ext cx="460375" cy="607060"/>
          </a:xfrm>
          <a:prstGeom prst="rect">
            <a:avLst/>
          </a:prstGeom>
          <a:ln w="6096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26364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7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19555" y="5006340"/>
            <a:ext cx="288036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19555" y="500634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14044" y="5549646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5" h="271779">
                <a:moveTo>
                  <a:pt x="51815" y="64769"/>
                </a:moveTo>
                <a:lnTo>
                  <a:pt x="25908" y="64769"/>
                </a:lnTo>
                <a:lnTo>
                  <a:pt x="25908" y="271487"/>
                </a:lnTo>
                <a:lnTo>
                  <a:pt x="51815" y="271487"/>
                </a:lnTo>
                <a:lnTo>
                  <a:pt x="51815" y="64769"/>
                </a:lnTo>
                <a:close/>
              </a:path>
              <a:path w="78105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271779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41298" y="4971999"/>
            <a:ext cx="277495" cy="391795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76655" y="3909059"/>
            <a:ext cx="288036" cy="5410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6655" y="390905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97508" y="3893820"/>
            <a:ext cx="288035" cy="54101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97508" y="3893820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5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277617" y="4748021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215895" y="4485894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5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5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271779">
                <a:moveTo>
                  <a:pt x="71246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915411" y="4472178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5" h="271779">
                <a:moveTo>
                  <a:pt x="51815" y="64770"/>
                </a:moveTo>
                <a:lnTo>
                  <a:pt x="25907" y="64770"/>
                </a:lnTo>
                <a:lnTo>
                  <a:pt x="25907" y="271526"/>
                </a:lnTo>
                <a:lnTo>
                  <a:pt x="51815" y="271526"/>
                </a:lnTo>
                <a:lnTo>
                  <a:pt x="51815" y="64770"/>
                </a:lnTo>
                <a:close/>
              </a:path>
              <a:path w="78105" h="27177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271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110739" y="3907535"/>
            <a:ext cx="288036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110739" y="3907535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830067" y="3892296"/>
            <a:ext cx="288036" cy="5394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830067" y="3892296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75843" y="3362655"/>
            <a:ext cx="3169652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751205" algn="l"/>
                <a:tab pos="1462405" algn="l"/>
                <a:tab pos="2180590" algn="l"/>
              </a:tabLst>
              <a:defRPr/>
            </a:pPr>
            <a:r>
              <a:rPr kumimoji="0" sz="3600" b="0" i="0" u="none" strike="noStrike" kern="1200" cap="none" spc="112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2625" b="0" i="0" u="none" strike="noStrike" kern="1200" cap="none" spc="359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2625" b="0" i="0" u="none" strike="noStrike" kern="1200" cap="none" spc="0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2625" b="0" i="0" u="none" strike="noStrike" kern="1200" cap="none" spc="60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2625" b="0" i="0" u="none" strike="noStrike" kern="1200" cap="none" spc="0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</a:t>
            </a:r>
            <a:r>
              <a:rPr kumimoji="0" sz="3600" b="0" i="0" u="none" strike="noStrike" kern="1200" cap="none" spc="11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</a:t>
            </a:r>
            <a:r>
              <a:rPr kumimoji="0" sz="3600" b="0" i="0" u="none" strike="noStrike" kern="1200" cap="none" spc="165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2625" b="0" i="0" u="none" strike="noStrike" kern="1200" cap="none" spc="367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2625" b="0" i="0" u="none" strike="noStrike" kern="1200" cap="none" spc="0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2625" b="0" i="0" u="none" strike="noStrike" kern="1200" cap="none" spc="67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2625" b="0" i="0" u="none" strike="noStrike" kern="1200" cap="none" spc="0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</a:t>
            </a:r>
            <a:r>
              <a:rPr kumimoji="0" sz="3600" b="0" i="0" u="none" strike="noStrike" kern="1200" cap="none" spc="172" normalizeH="0" baseline="-1967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71494" y="4744973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1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11296" y="4482846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69"/>
                </a:moveTo>
                <a:lnTo>
                  <a:pt x="25907" y="64769"/>
                </a:lnTo>
                <a:lnTo>
                  <a:pt x="25907" y="271525"/>
                </a:lnTo>
                <a:lnTo>
                  <a:pt x="51815" y="271525"/>
                </a:lnTo>
                <a:lnTo>
                  <a:pt x="51815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4210811" y="4469129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70"/>
                </a:moveTo>
                <a:lnTo>
                  <a:pt x="25908" y="64770"/>
                </a:lnTo>
                <a:lnTo>
                  <a:pt x="25908" y="271526"/>
                </a:lnTo>
                <a:lnTo>
                  <a:pt x="51815" y="271526"/>
                </a:lnTo>
                <a:lnTo>
                  <a:pt x="51815" y="64770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404615" y="3904488"/>
            <a:ext cx="288036" cy="5394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404615" y="39044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138421" y="3357448"/>
            <a:ext cx="563392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1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123944" y="3889247"/>
            <a:ext cx="288036" cy="5394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123944" y="3889247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475101" y="3346526"/>
            <a:ext cx="563392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1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916673" y="4712970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8210550" y="4709921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162550" y="4719065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1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482590" y="4714494"/>
            <a:ext cx="0" cy="509270"/>
          </a:xfrm>
          <a:custGeom>
            <a:avLst/>
            <a:gdLst/>
            <a:ahLst/>
            <a:cxnLst/>
            <a:rect l="l" t="t" r="r" b="b"/>
            <a:pathLst>
              <a:path h="509270">
                <a:moveTo>
                  <a:pt x="0" y="508888"/>
                </a:moveTo>
                <a:lnTo>
                  <a:pt x="0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102352" y="4456938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5" y="271525"/>
                </a:lnTo>
                <a:lnTo>
                  <a:pt x="51815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801867" y="4443221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676643" y="6053328"/>
            <a:ext cx="461772" cy="6050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755892" y="4974335"/>
            <a:ext cx="288035" cy="54101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755892" y="4974335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765163" y="4941189"/>
            <a:ext cx="314325" cy="39116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8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5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870192" y="5519165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4" h="509270">
                <a:moveTo>
                  <a:pt x="51815" y="64770"/>
                </a:moveTo>
                <a:lnTo>
                  <a:pt x="25907" y="64770"/>
                </a:lnTo>
                <a:lnTo>
                  <a:pt x="25907" y="508876"/>
                </a:lnTo>
                <a:lnTo>
                  <a:pt x="51815" y="508876"/>
                </a:lnTo>
                <a:lnTo>
                  <a:pt x="51815" y="64770"/>
                </a:lnTo>
                <a:close/>
              </a:path>
              <a:path w="78104" h="509270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509270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462778" y="5801105"/>
            <a:ext cx="2769235" cy="0"/>
          </a:xfrm>
          <a:custGeom>
            <a:avLst/>
            <a:gdLst/>
            <a:ahLst/>
            <a:cxnLst/>
            <a:rect l="l" t="t" r="r" b="b"/>
            <a:pathLst>
              <a:path w="2769234">
                <a:moveTo>
                  <a:pt x="0" y="0"/>
                </a:moveTo>
                <a:lnTo>
                  <a:pt x="2768980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065007" y="4974335"/>
            <a:ext cx="288035" cy="5410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065007" y="4974335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068818" y="4930902"/>
            <a:ext cx="306705" cy="39116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5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170164" y="5517641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70"/>
                </a:moveTo>
                <a:lnTo>
                  <a:pt x="25907" y="64770"/>
                </a:lnTo>
                <a:lnTo>
                  <a:pt x="25907" y="271487"/>
                </a:lnTo>
                <a:lnTo>
                  <a:pt x="51815" y="271487"/>
                </a:lnTo>
                <a:lnTo>
                  <a:pt x="51815" y="64770"/>
                </a:lnTo>
                <a:close/>
              </a:path>
              <a:path w="78104" h="271779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271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6676643" y="6053328"/>
            <a:ext cx="462280" cy="605155"/>
          </a:xfrm>
          <a:prstGeom prst="rect">
            <a:avLst/>
          </a:prstGeom>
          <a:ln w="6096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10489" marR="0" lvl="0" indent="0" algn="l" defTabSz="914400" rtl="0" eaLnBrk="1" fontAlgn="auto" latinLnBrk="0" hangingPunct="1">
              <a:lnSpc>
                <a:spcPts val="28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2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5338571" y="4974335"/>
            <a:ext cx="288036" cy="54101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338571" y="4974335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89" h="541020">
                <a:moveTo>
                  <a:pt x="0" y="541019"/>
                </a:moveTo>
                <a:lnTo>
                  <a:pt x="288036" y="541019"/>
                </a:lnTo>
                <a:lnTo>
                  <a:pt x="288036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433059" y="5517641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70"/>
                </a:moveTo>
                <a:lnTo>
                  <a:pt x="25907" y="64770"/>
                </a:lnTo>
                <a:lnTo>
                  <a:pt x="25907" y="271487"/>
                </a:lnTo>
                <a:lnTo>
                  <a:pt x="51815" y="271487"/>
                </a:lnTo>
                <a:lnTo>
                  <a:pt x="51815" y="64770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342890" y="4941189"/>
            <a:ext cx="311785" cy="39116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0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5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4997196" y="3878579"/>
            <a:ext cx="288036" cy="5394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997196" y="3878579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6"/>
                </a:moveTo>
                <a:lnTo>
                  <a:pt x="288036" y="539496"/>
                </a:lnTo>
                <a:lnTo>
                  <a:pt x="288036" y="0"/>
                </a:lnTo>
                <a:lnTo>
                  <a:pt x="0" y="0"/>
                </a:lnTo>
                <a:lnTo>
                  <a:pt x="0" y="539496"/>
                </a:lnTo>
                <a:close/>
              </a:path>
            </a:pathLst>
          </a:custGeom>
          <a:ln w="6096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718428" y="3331286"/>
            <a:ext cx="5924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9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5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716523" y="3863340"/>
            <a:ext cx="288036" cy="5394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716523" y="386334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979034" y="3321811"/>
            <a:ext cx="592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0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5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596633" y="4717541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536435" y="4455414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35952" y="4440173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6" y="64769"/>
                </a:moveTo>
                <a:lnTo>
                  <a:pt x="25907" y="64769"/>
                </a:lnTo>
                <a:lnTo>
                  <a:pt x="25907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429755" y="3875532"/>
            <a:ext cx="288035" cy="54101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429755" y="3875532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6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150354" y="3329432"/>
            <a:ext cx="598508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8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5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r>
              <a:rPr kumimoji="0" sz="17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149083" y="3860291"/>
            <a:ext cx="288035" cy="5410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149083" y="3860291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6432550" y="3320922"/>
            <a:ext cx="597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8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5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r>
              <a:rPr kumimoji="0" sz="17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7890509" y="4714494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92" y="0"/>
                </a:lnTo>
              </a:path>
            </a:pathLst>
          </a:custGeom>
          <a:ln w="25908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7830311" y="4452365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529828" y="4437126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6" y="64769"/>
                </a:moveTo>
                <a:lnTo>
                  <a:pt x="25907" y="64769"/>
                </a:lnTo>
                <a:lnTo>
                  <a:pt x="25907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7723631" y="3872484"/>
            <a:ext cx="288035" cy="5410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723631" y="3872484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8447912" y="3326638"/>
            <a:ext cx="588583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4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5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8444483" y="3857244"/>
            <a:ext cx="288035" cy="5410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8444483" y="3857244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19"/>
                </a:moveTo>
                <a:lnTo>
                  <a:pt x="288035" y="541019"/>
                </a:lnTo>
                <a:lnTo>
                  <a:pt x="288035" y="0"/>
                </a:lnTo>
                <a:lnTo>
                  <a:pt x="0" y="0"/>
                </a:lnTo>
                <a:lnTo>
                  <a:pt x="0" y="541019"/>
                </a:lnTo>
                <a:close/>
              </a:path>
            </a:pathLst>
          </a:custGeom>
          <a:ln w="6096"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784337" y="3315716"/>
            <a:ext cx="588583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4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5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𝑗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447032" y="1508026"/>
            <a:ext cx="461772" cy="606551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4447032" y="1508026"/>
            <a:ext cx="629024" cy="378950"/>
          </a:xfrm>
          <a:prstGeom prst="rect">
            <a:avLst/>
          </a:prstGeom>
          <a:ln w="6096">
            <a:noFill/>
          </a:ln>
        </p:spPr>
        <p:txBody>
          <a:bodyPr vert="horz" wrap="square" lIns="0" tIns="9525" rIns="0" bIns="0" rtlCol="0">
            <a:spAutoFit/>
          </a:bodyPr>
          <a:lstStyle/>
          <a:p>
            <a:pPr marL="37465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17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4447032" y="2174013"/>
            <a:ext cx="461772" cy="6065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4447032" y="2174013"/>
            <a:ext cx="629024" cy="378950"/>
          </a:xfrm>
          <a:prstGeom prst="rect">
            <a:avLst/>
          </a:prstGeom>
          <a:ln w="6096">
            <a:noFill/>
          </a:ln>
        </p:spPr>
        <p:txBody>
          <a:bodyPr vert="horz" wrap="square" lIns="0" tIns="9525" rIns="0" bIns="0" rtlCol="0">
            <a:spAutoFit/>
          </a:bodyPr>
          <a:lstStyle/>
          <a:p>
            <a:pPr marL="37465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17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6313932" y="1818922"/>
            <a:ext cx="461771" cy="60655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6313932" y="1818922"/>
            <a:ext cx="462280" cy="607060"/>
          </a:xfrm>
          <a:prstGeom prst="rect">
            <a:avLst/>
          </a:prstGeom>
          <a:ln w="6096">
            <a:noFill/>
          </a:ln>
        </p:spPr>
        <p:txBody>
          <a:bodyPr vert="horz" wrap="square" lIns="0" tIns="10160" rIns="0" bIns="0" rtlCol="0">
            <a:spAutoFit/>
          </a:bodyPr>
          <a:lstStyle/>
          <a:p>
            <a:pPr marL="124460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89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5015484" y="2084097"/>
            <a:ext cx="1202055" cy="76200"/>
          </a:xfrm>
          <a:custGeom>
            <a:avLst/>
            <a:gdLst/>
            <a:ahLst/>
            <a:cxnLst/>
            <a:rect l="l" t="t" r="r" b="b"/>
            <a:pathLst>
              <a:path w="1202054" h="76200">
                <a:moveTo>
                  <a:pt x="1125474" y="0"/>
                </a:moveTo>
                <a:lnTo>
                  <a:pt x="1125474" y="76200"/>
                </a:lnTo>
                <a:lnTo>
                  <a:pt x="1188974" y="44450"/>
                </a:lnTo>
                <a:lnTo>
                  <a:pt x="1138174" y="44450"/>
                </a:lnTo>
                <a:lnTo>
                  <a:pt x="1138174" y="31750"/>
                </a:lnTo>
                <a:lnTo>
                  <a:pt x="1188974" y="31750"/>
                </a:lnTo>
                <a:lnTo>
                  <a:pt x="1125474" y="0"/>
                </a:lnTo>
                <a:close/>
              </a:path>
              <a:path w="1202054" h="76200">
                <a:moveTo>
                  <a:pt x="1125474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125474" y="44450"/>
                </a:lnTo>
                <a:lnTo>
                  <a:pt x="1125474" y="31750"/>
                </a:lnTo>
                <a:close/>
              </a:path>
              <a:path w="1202054" h="76200">
                <a:moveTo>
                  <a:pt x="1188974" y="31750"/>
                </a:moveTo>
                <a:lnTo>
                  <a:pt x="1138174" y="31750"/>
                </a:lnTo>
                <a:lnTo>
                  <a:pt x="1138174" y="44450"/>
                </a:lnTo>
                <a:lnTo>
                  <a:pt x="1188974" y="44450"/>
                </a:lnTo>
                <a:lnTo>
                  <a:pt x="1201674" y="38100"/>
                </a:lnTo>
                <a:lnTo>
                  <a:pt x="1188974" y="317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350258" y="1412776"/>
            <a:ext cx="666115" cy="1464945"/>
          </a:xfrm>
          <a:custGeom>
            <a:avLst/>
            <a:gdLst/>
            <a:ahLst/>
            <a:cxnLst/>
            <a:rect l="l" t="t" r="r" b="b"/>
            <a:pathLst>
              <a:path w="666114" h="1464945">
                <a:moveTo>
                  <a:pt x="0" y="1464564"/>
                </a:moveTo>
                <a:lnTo>
                  <a:pt x="665988" y="1464564"/>
                </a:lnTo>
                <a:lnTo>
                  <a:pt x="665988" y="0"/>
                </a:lnTo>
                <a:lnTo>
                  <a:pt x="0" y="0"/>
                </a:lnTo>
                <a:lnTo>
                  <a:pt x="0" y="1464564"/>
                </a:lnTo>
                <a:close/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87323" y="1833372"/>
            <a:ext cx="461771" cy="60502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687323" y="1833372"/>
            <a:ext cx="462280" cy="605155"/>
          </a:xfrm>
          <a:prstGeom prst="rect">
            <a:avLst/>
          </a:prstGeom>
          <a:ln w="6095">
            <a:noFill/>
          </a:ln>
        </p:spPr>
        <p:txBody>
          <a:bodyPr vert="horz" wrap="square" lIns="0" tIns="9525" rIns="0" bIns="0" rtlCol="0">
            <a:spAutoFit/>
          </a:bodyPr>
          <a:lstStyle/>
          <a:p>
            <a:pPr marL="122555" marR="0" lvl="0" indent="0" algn="l" defTabSz="914400" rtl="0" eaLnBrk="1" fontAlgn="auto" latinLnBrk="0" hangingPunct="1">
              <a:lnSpc>
                <a:spcPct val="100000"/>
              </a:lnSpc>
              <a:spcBef>
                <a:spcPts val="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9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375665" y="1329689"/>
            <a:ext cx="3472179" cy="1663064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94170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1592580" y="1793748"/>
            <a:ext cx="1415795" cy="71170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1592580" y="1793748"/>
            <a:ext cx="1416050" cy="711835"/>
          </a:xfrm>
          <a:prstGeom prst="rect">
            <a:avLst/>
          </a:prstGeom>
          <a:ln w="6096">
            <a:noFill/>
          </a:ln>
        </p:spPr>
        <p:txBody>
          <a:bodyPr vert="horz" wrap="square" lIns="0" tIns="46355" rIns="0" bIns="0" rtlCol="0">
            <a:spAutoFit/>
          </a:bodyPr>
          <a:lstStyle/>
          <a:p>
            <a:pPr marL="432434" marR="0" lvl="0" indent="0" algn="l" defTabSz="914400" rtl="0" eaLnBrk="1" fontAlgn="auto" latinLnBrk="0" hangingPunct="1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4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r>
              <a:rPr kumimoji="0" sz="175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𝑂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3089148" y="1540763"/>
            <a:ext cx="461772" cy="60655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3089148" y="1540763"/>
            <a:ext cx="487680" cy="607060"/>
          </a:xfrm>
          <a:prstGeom prst="rect">
            <a:avLst/>
          </a:prstGeom>
          <a:ln w="6096">
            <a:noFill/>
          </a:ln>
        </p:spPr>
        <p:txBody>
          <a:bodyPr vert="horz" wrap="square" lIns="0" tIns="10160" rIns="0" bIns="0" rtlCol="0">
            <a:spAutoFit/>
          </a:bodyPr>
          <a:lstStyle/>
          <a:p>
            <a:pPr marL="36195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17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3089148" y="2206751"/>
            <a:ext cx="461772" cy="60655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bject 107"/>
          <p:cNvSpPr txBox="1"/>
          <p:nvPr/>
        </p:nvSpPr>
        <p:spPr>
          <a:xfrm>
            <a:off x="3089148" y="2206751"/>
            <a:ext cx="487680" cy="607060"/>
          </a:xfrm>
          <a:prstGeom prst="rect">
            <a:avLst/>
          </a:prstGeom>
          <a:ln w="6096">
            <a:noFill/>
          </a:ln>
        </p:spPr>
        <p:txBody>
          <a:bodyPr vert="horz" wrap="square" lIns="0" tIns="10795" rIns="0" bIns="0" rtlCol="0">
            <a:spAutoFit/>
          </a:bodyPr>
          <a:lstStyle/>
          <a:p>
            <a:pPr marL="36195" marR="0" lvl="0" indent="0" algn="l" defTabSz="914400" rtl="0" eaLnBrk="1" fontAlgn="auto" latinLnBrk="0" hangingPunct="1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2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175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10" name="object 24">
            <a:extLst>
              <a:ext uri="{FF2B5EF4-FFF2-40B4-BE49-F238E27FC236}">
                <a16:creationId xmlns:a16="http://schemas.microsoft.com/office/drawing/2014/main" id="{C1D72B38-BA31-446D-A43F-CA2C24F9F45D}"/>
              </a:ext>
            </a:extLst>
          </p:cNvPr>
          <p:cNvSpPr txBox="1"/>
          <p:nvPr/>
        </p:nvSpPr>
        <p:spPr>
          <a:xfrm>
            <a:off x="5737518" y="280034"/>
            <a:ext cx="30492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(2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heads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as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example)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85086-961D-40AB-9E47-70D6258BD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FD3AD3-50CF-4BB6-BD7F-B6DFC3C3D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Times New Roman"/>
              </a:rPr>
              <a:t>Transformer				 </a:t>
            </a:r>
          </a:p>
          <a:p>
            <a:r>
              <a:rPr lang="en-US" altLang="zh-CN" dirty="0">
                <a:sym typeface="Times New Roman"/>
              </a:rPr>
              <a:t>Transformer </a:t>
            </a:r>
            <a:r>
              <a:rPr lang="en-US" altLang="zh-CN" dirty="0"/>
              <a:t>variants</a:t>
            </a:r>
            <a:endParaRPr lang="en-US" altLang="zh-CN" dirty="0">
              <a:sym typeface="Times New Roman"/>
            </a:endParaRPr>
          </a:p>
          <a:p>
            <a:pPr lvl="1"/>
            <a:r>
              <a:rPr lang="en-US" altLang="zh-CN" dirty="0">
                <a:sym typeface="Times New Roman"/>
              </a:rPr>
              <a:t>Sandwich transformers</a:t>
            </a:r>
          </a:p>
          <a:p>
            <a:pPr lvl="1"/>
            <a:r>
              <a:rPr lang="en-US" altLang="zh-CN" dirty="0">
                <a:sym typeface="Times New Roman"/>
              </a:rPr>
              <a:t>Universal Transformer</a:t>
            </a:r>
          </a:p>
          <a:p>
            <a:pPr lvl="1"/>
            <a:r>
              <a:rPr lang="en-US" altLang="zh-CN">
                <a:sym typeface="Times New Roman"/>
              </a:rPr>
              <a:t>Mixer-MLP</a:t>
            </a:r>
            <a:endParaRPr lang="en-US" altLang="zh-CN" dirty="0">
              <a:sym typeface="Times New Roman"/>
            </a:endParaRPr>
          </a:p>
          <a:p>
            <a:r>
              <a:rPr lang="en-US" altLang="zh-CN" dirty="0">
                <a:sym typeface="Times New Roman"/>
              </a:rPr>
              <a:t>BERT  </a:t>
            </a:r>
          </a:p>
          <a:p>
            <a:r>
              <a:rPr lang="en-US" altLang="zh-CN" dirty="0">
                <a:sym typeface="Times New Roman"/>
              </a:rPr>
              <a:t>BERT</a:t>
            </a:r>
            <a:r>
              <a:rPr lang="en-US" altLang="zh-CN" dirty="0"/>
              <a:t> variants </a:t>
            </a:r>
            <a:r>
              <a:rPr lang="en-US" altLang="zh-CN" dirty="0">
                <a:sym typeface="Times New Roman"/>
              </a:rPr>
              <a:t>				</a:t>
            </a:r>
          </a:p>
          <a:p>
            <a:pPr lvl="1"/>
            <a:r>
              <a:rPr lang="en-US" altLang="zh-CN" dirty="0" err="1">
                <a:sym typeface="Times New Roman"/>
              </a:rPr>
              <a:t>SpanBert</a:t>
            </a:r>
            <a:endParaRPr lang="en-US" altLang="zh-CN" dirty="0">
              <a:sym typeface="Times New Roman"/>
            </a:endParaRPr>
          </a:p>
          <a:p>
            <a:pPr lvl="1"/>
            <a:r>
              <a:rPr lang="en-US" altLang="zh-CN" dirty="0" err="1">
                <a:sym typeface="Times New Roman"/>
              </a:rPr>
              <a:t>XLNet</a:t>
            </a:r>
            <a:endParaRPr lang="en-US" altLang="zh-CN" dirty="0">
              <a:sym typeface="Times New Roman"/>
            </a:endParaRPr>
          </a:p>
          <a:p>
            <a:pPr lvl="1"/>
            <a:r>
              <a:rPr lang="en-US" altLang="zh-CN" dirty="0"/>
              <a:t>MASS /</a:t>
            </a:r>
            <a:r>
              <a:rPr lang="en-US" altLang="zh-CN" spc="-105" dirty="0"/>
              <a:t> </a:t>
            </a:r>
            <a:r>
              <a:rPr lang="en-US" altLang="zh-CN" spc="-25" dirty="0"/>
              <a:t>BART</a:t>
            </a:r>
          </a:p>
          <a:p>
            <a:pPr lvl="1"/>
            <a:r>
              <a:rPr lang="en-US" altLang="zh-CN" dirty="0" err="1"/>
              <a:t>UniLM</a:t>
            </a:r>
            <a:endParaRPr lang="en-US" altLang="zh-CN" dirty="0">
              <a:sym typeface="Times New Roman"/>
            </a:endParaRPr>
          </a:p>
          <a:p>
            <a:pPr lvl="1"/>
            <a:r>
              <a:rPr lang="en-US" altLang="zh-CN" dirty="0">
                <a:sym typeface="Times New Roman"/>
              </a:rPr>
              <a:t>ALBERT</a:t>
            </a:r>
          </a:p>
          <a:p>
            <a:pPr lvl="1"/>
            <a:r>
              <a:rPr lang="en-US" altLang="zh-CN" dirty="0">
                <a:sym typeface="Times New Roman"/>
              </a:rPr>
              <a:t>Reformer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26BA33-8907-4BC3-958E-1F59D788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B86B45D-FBC8-4D04-80FE-FE53FAF94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817091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07542" y="1711593"/>
            <a:ext cx="5628005" cy="1749425"/>
          </a:xfrm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81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position information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self-attention.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41300" marR="0" lvl="0" indent="-228600" algn="l" defTabSz="914400" rtl="0" eaLnBrk="1" fontAlgn="auto" latinLnBrk="0" hangingPunct="1">
              <a:lnSpc>
                <a:spcPts val="2785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Original paper: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position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has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unique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41300" marR="0" lvl="0" indent="0" algn="l" defTabSz="914400" rtl="0" eaLnBrk="1" fontAlgn="auto" latinLnBrk="0" hangingPunct="1">
              <a:lnSpc>
                <a:spcPts val="27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positional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vector </a:t>
            </a:r>
            <a:r>
              <a:rPr kumimoji="0" sz="24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r>
              <a:rPr kumimoji="0" sz="2625" b="0" i="0" u="none" strike="noStrike" kern="1200" cap="none" spc="127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(not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learned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from</a:t>
            </a:r>
            <a:r>
              <a:rPr kumimoji="0" sz="2400" b="0" i="0" u="none" strike="noStrike" kern="1200" cap="none" spc="-3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data)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80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other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words: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 </a:t>
            </a:r>
            <a:r>
              <a:rPr kumimoji="0" sz="240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2625" b="0" i="0" u="none" strike="noStrike" kern="1200" cap="none" spc="135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appends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2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one-hot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6142" y="3407791"/>
            <a:ext cx="11309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vector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𝑝</a:t>
            </a:r>
            <a:r>
              <a:rPr kumimoji="0" sz="2625" b="0" i="0" u="none" strike="noStrike" kern="1200" cap="none" spc="75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2625" b="0" i="0" u="none" strike="noStrike" kern="1200" cap="none" spc="0" normalizeH="0" baseline="28571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00188" y="1379219"/>
            <a:ext cx="461772" cy="605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29143" y="2383535"/>
            <a:ext cx="464820" cy="664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810500" y="2018538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5">
                <a:moveTo>
                  <a:pt x="51816" y="64770"/>
                </a:moveTo>
                <a:lnTo>
                  <a:pt x="25907" y="64770"/>
                </a:lnTo>
                <a:lnTo>
                  <a:pt x="25907" y="312674"/>
                </a:lnTo>
                <a:lnTo>
                  <a:pt x="51816" y="312674"/>
                </a:lnTo>
                <a:lnTo>
                  <a:pt x="51816" y="64770"/>
                </a:lnTo>
                <a:close/>
              </a:path>
              <a:path w="78104" h="31305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31305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29143" y="2383535"/>
            <a:ext cx="464820" cy="664845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303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3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250935" y="301752"/>
            <a:ext cx="288035" cy="539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50935" y="301752"/>
            <a:ext cx="300990" cy="539750"/>
          </a:xfrm>
          <a:prstGeom prst="rect">
            <a:avLst/>
          </a:prstGeom>
          <a:ln w="6096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26034" marR="0" lvl="0" indent="0" algn="l" defTabSz="914400" rtl="0" eaLnBrk="1" fontAlgn="auto" latinLnBrk="0" hangingPunct="1">
              <a:lnSpc>
                <a:spcPts val="26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1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679435" y="301752"/>
            <a:ext cx="288035" cy="539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79435" y="301752"/>
            <a:ext cx="300990" cy="539750"/>
          </a:xfrm>
          <a:prstGeom prst="rect">
            <a:avLst/>
          </a:prstGeom>
          <a:ln w="6096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3556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17080" y="301752"/>
            <a:ext cx="288035" cy="5394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17080" y="301752"/>
            <a:ext cx="300990" cy="539750"/>
          </a:xfrm>
          <a:prstGeom prst="rect">
            <a:avLst/>
          </a:prstGeom>
          <a:ln w="6096"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41910" marR="0" lvl="0" indent="0" algn="l" defTabSz="914400" rtl="0" eaLnBrk="1" fontAlgn="auto" latinLnBrk="0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1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1750" b="0" i="0" u="none" strike="noStrike" kern="1200" cap="none" spc="1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793735" y="845058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4" h="509269">
                <a:moveTo>
                  <a:pt x="51816" y="64769"/>
                </a:moveTo>
                <a:lnTo>
                  <a:pt x="25908" y="64769"/>
                </a:lnTo>
                <a:lnTo>
                  <a:pt x="25908" y="508888"/>
                </a:lnTo>
                <a:lnTo>
                  <a:pt x="51816" y="508888"/>
                </a:lnTo>
                <a:lnTo>
                  <a:pt x="51816" y="64769"/>
                </a:lnTo>
                <a:close/>
              </a:path>
              <a:path w="78104" h="50926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509269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50430" y="1125474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1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211568" y="843533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80">
                <a:moveTo>
                  <a:pt x="51815" y="64769"/>
                </a:moveTo>
                <a:lnTo>
                  <a:pt x="25907" y="64769"/>
                </a:lnTo>
                <a:lnTo>
                  <a:pt x="25907" y="271525"/>
                </a:lnTo>
                <a:lnTo>
                  <a:pt x="51815" y="271525"/>
                </a:lnTo>
                <a:lnTo>
                  <a:pt x="51815" y="64769"/>
                </a:lnTo>
                <a:close/>
              </a:path>
              <a:path w="78104" h="271780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1" y="0"/>
                </a:lnTo>
                <a:close/>
              </a:path>
              <a:path w="78104" h="271780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357616" y="843533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80">
                <a:moveTo>
                  <a:pt x="51815" y="64769"/>
                </a:moveTo>
                <a:lnTo>
                  <a:pt x="25907" y="64769"/>
                </a:lnTo>
                <a:lnTo>
                  <a:pt x="25907" y="271525"/>
                </a:lnTo>
                <a:lnTo>
                  <a:pt x="51815" y="271525"/>
                </a:lnTo>
                <a:lnTo>
                  <a:pt x="51815" y="64769"/>
                </a:lnTo>
                <a:close/>
              </a:path>
              <a:path w="78104" h="271780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1" y="0"/>
                </a:lnTo>
                <a:close/>
              </a:path>
              <a:path w="78104" h="271780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00188" y="1379219"/>
            <a:ext cx="46228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635" marR="0" lvl="0" indent="0" algn="l" defTabSz="914400" rtl="0" eaLnBrk="1" fontAlgn="auto" latinLnBrk="0" hangingPunct="1">
              <a:lnSpc>
                <a:spcPts val="28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7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04076" y="1392936"/>
            <a:ext cx="461772" cy="6050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04076" y="1392936"/>
            <a:ext cx="462280" cy="605155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algn="l" defTabSz="914400" rtl="0" eaLnBrk="1" fontAlgn="auto" latinLnBrk="0" hangingPunct="1">
              <a:lnSpc>
                <a:spcPts val="27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r>
              <a:rPr kumimoji="0" sz="175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314056" y="1416253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23189" y="5060950"/>
            <a:ext cx="6134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𝑝</a:t>
            </a:r>
            <a:r>
              <a:rPr kumimoji="0" sz="2625" b="0" i="0" u="none" strike="noStrike" kern="1200" cap="none" spc="75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2625" b="0" i="0" u="none" strike="noStrike" kern="1200" cap="none" spc="540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74419" y="4328159"/>
            <a:ext cx="303275" cy="2125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74419" y="4328159"/>
            <a:ext cx="303530" cy="2125980"/>
          </a:xfrm>
          <a:prstGeom prst="rect">
            <a:avLst/>
          </a:prstGeom>
          <a:ln w="6095">
            <a:solidFill>
              <a:srgbClr val="A4A4A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9144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9144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96520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46149" y="6145479"/>
            <a:ext cx="330200" cy="2362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33347" y="4408170"/>
            <a:ext cx="330200" cy="6565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………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55775" y="5430723"/>
            <a:ext cx="9931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i-th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dim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403603" y="5498591"/>
            <a:ext cx="320040" cy="309880"/>
          </a:xfrm>
          <a:custGeom>
            <a:avLst/>
            <a:gdLst/>
            <a:ahLst/>
            <a:cxnLst/>
            <a:rect l="l" t="t" r="r" b="b"/>
            <a:pathLst>
              <a:path w="320039" h="309879">
                <a:moveTo>
                  <a:pt x="154686" y="0"/>
                </a:moveTo>
                <a:lnTo>
                  <a:pt x="0" y="154686"/>
                </a:lnTo>
                <a:lnTo>
                  <a:pt x="154686" y="309372"/>
                </a:lnTo>
                <a:lnTo>
                  <a:pt x="154686" y="232029"/>
                </a:lnTo>
                <a:lnTo>
                  <a:pt x="320040" y="232029"/>
                </a:lnTo>
                <a:lnTo>
                  <a:pt x="320040" y="77343"/>
                </a:lnTo>
                <a:lnTo>
                  <a:pt x="154686" y="77343"/>
                </a:lnTo>
                <a:lnTo>
                  <a:pt x="1546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403603" y="5498591"/>
            <a:ext cx="320040" cy="309880"/>
          </a:xfrm>
          <a:custGeom>
            <a:avLst/>
            <a:gdLst/>
            <a:ahLst/>
            <a:cxnLst/>
            <a:rect l="l" t="t" r="r" b="b"/>
            <a:pathLst>
              <a:path w="320039" h="309879">
                <a:moveTo>
                  <a:pt x="320040" y="77343"/>
                </a:moveTo>
                <a:lnTo>
                  <a:pt x="154686" y="77343"/>
                </a:lnTo>
                <a:lnTo>
                  <a:pt x="154686" y="0"/>
                </a:lnTo>
                <a:lnTo>
                  <a:pt x="0" y="154686"/>
                </a:lnTo>
                <a:lnTo>
                  <a:pt x="154686" y="309372"/>
                </a:lnTo>
                <a:lnTo>
                  <a:pt x="154686" y="232029"/>
                </a:lnTo>
                <a:lnTo>
                  <a:pt x="320040" y="232029"/>
                </a:lnTo>
                <a:lnTo>
                  <a:pt x="320040" y="77343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695444" y="3640835"/>
            <a:ext cx="466344" cy="6644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695444" y="3640835"/>
            <a:ext cx="466725" cy="664845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123825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3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698491" y="4386071"/>
            <a:ext cx="466343" cy="97993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698491" y="4386071"/>
            <a:ext cx="466725" cy="980440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123825" rIns="0" bIns="0" rtlCol="0">
            <a:spAutoFit/>
          </a:bodyPr>
          <a:lstStyle/>
          <a:p>
            <a:pPr marL="121920" marR="0" lvl="0" indent="0" algn="l" defTabSz="914400" rtl="0" eaLnBrk="1" fontAlgn="auto" latinLnBrk="0" hangingPunct="1">
              <a:lnSpc>
                <a:spcPct val="100000"/>
              </a:lnSpc>
              <a:spcBef>
                <a:spcPts val="9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7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𝑝</a:t>
            </a:r>
            <a:r>
              <a:rPr kumimoji="0" sz="175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499360" y="4119371"/>
            <a:ext cx="2072639" cy="69646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99360" y="4119371"/>
            <a:ext cx="2072639" cy="696595"/>
          </a:xfrm>
          <a:custGeom>
            <a:avLst/>
            <a:gdLst/>
            <a:ahLst/>
            <a:cxnLst/>
            <a:rect l="l" t="t" r="r" b="b"/>
            <a:pathLst>
              <a:path w="2072639" h="696595">
                <a:moveTo>
                  <a:pt x="0" y="696467"/>
                </a:moveTo>
                <a:lnTo>
                  <a:pt x="2072639" y="696467"/>
                </a:lnTo>
                <a:lnTo>
                  <a:pt x="2072639" y="0"/>
                </a:lnTo>
                <a:lnTo>
                  <a:pt x="0" y="0"/>
                </a:lnTo>
                <a:lnTo>
                  <a:pt x="0" y="696467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297935" y="4254754"/>
            <a:ext cx="1271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268979" y="3966971"/>
            <a:ext cx="0" cy="1104900"/>
          </a:xfrm>
          <a:custGeom>
            <a:avLst/>
            <a:gdLst/>
            <a:ahLst/>
            <a:cxnLst/>
            <a:rect l="l" t="t" r="r" b="b"/>
            <a:pathLst>
              <a:path h="1104900">
                <a:moveTo>
                  <a:pt x="0" y="0"/>
                </a:moveTo>
                <a:lnTo>
                  <a:pt x="0" y="1104772"/>
                </a:lnTo>
              </a:path>
            </a:pathLst>
          </a:custGeom>
          <a:ln w="5791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692400" y="4728209"/>
            <a:ext cx="422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3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r>
              <a:rPr kumimoji="0" sz="175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𝐼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718052" y="4722317"/>
            <a:ext cx="4787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2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r>
              <a:rPr kumimoji="0" sz="175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𝑃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760720" y="4094988"/>
            <a:ext cx="729996" cy="7239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760720" y="4094988"/>
            <a:ext cx="730250" cy="72390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124460" marR="0" lvl="0" indent="0" algn="l" defTabSz="914400" rtl="0" eaLnBrk="1" fontAlgn="auto" latinLnBrk="0" hangingPunct="1">
              <a:lnSpc>
                <a:spcPct val="100000"/>
              </a:lnSpc>
              <a:spcBef>
                <a:spcPts val="40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r>
              <a:rPr kumimoji="0" sz="175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𝐼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777484" y="5522976"/>
            <a:ext cx="1255775" cy="7239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777484" y="5522976"/>
            <a:ext cx="1256030" cy="72390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359410" marR="0" lvl="0" indent="0" algn="l" defTabSz="914400" rtl="0" eaLnBrk="1" fontAlgn="auto" latinLnBrk="0" hangingPunct="1">
              <a:lnSpc>
                <a:spcPct val="100000"/>
              </a:lnSpc>
              <a:spcBef>
                <a:spcPts val="4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5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r>
              <a:rPr kumimoji="0" sz="175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𝑃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407533" y="5665114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402326" y="4183507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626352" y="4123944"/>
            <a:ext cx="464820" cy="6659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626352" y="4123944"/>
            <a:ext cx="464820" cy="666115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1905" rIns="0" bIns="0" rtlCol="0">
            <a:spAutoFit/>
          </a:bodyPr>
          <a:lstStyle/>
          <a:p>
            <a:pPr marL="123189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3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171943" y="5408676"/>
            <a:ext cx="464820" cy="9799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7171943" y="5408676"/>
            <a:ext cx="464820" cy="980440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123825" rIns="0" bIns="0" rtlCol="0">
            <a:spAutoFit/>
          </a:bodyPr>
          <a:lstStyle/>
          <a:p>
            <a:pPr marL="120650" marR="0" lvl="0" indent="0" algn="l" defTabSz="914400" rtl="0" eaLnBrk="1" fontAlgn="auto" latinLnBrk="0" hangingPunct="1">
              <a:lnSpc>
                <a:spcPct val="100000"/>
              </a:lnSpc>
              <a:spcBef>
                <a:spcPts val="9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8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𝑝</a:t>
            </a:r>
            <a:r>
              <a:rPr kumimoji="0" sz="175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374635" y="3675888"/>
            <a:ext cx="461772" cy="6065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374635" y="3675888"/>
            <a:ext cx="462280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635" marR="0" lvl="0" indent="0" algn="l" defTabSz="914400" rtl="0" eaLnBrk="1" fontAlgn="auto" latinLnBrk="0" hangingPunct="1">
              <a:lnSpc>
                <a:spcPts val="28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8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822692" y="5175503"/>
            <a:ext cx="461772" cy="6065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822692" y="5175503"/>
            <a:ext cx="462280" cy="607060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algn="l" defTabSz="914400" rtl="0" eaLnBrk="1" fontAlgn="auto" latinLnBrk="0" hangingPunct="1">
              <a:lnSpc>
                <a:spcPts val="27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r>
              <a:rPr kumimoji="0" sz="175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688329" y="3967734"/>
            <a:ext cx="1545590" cy="981710"/>
          </a:xfrm>
          <a:custGeom>
            <a:avLst/>
            <a:gdLst/>
            <a:ahLst/>
            <a:cxnLst/>
            <a:rect l="l" t="t" r="r" b="b"/>
            <a:pathLst>
              <a:path w="1545590" h="981710">
                <a:moveTo>
                  <a:pt x="0" y="981456"/>
                </a:moveTo>
                <a:lnTo>
                  <a:pt x="1545335" y="981456"/>
                </a:lnTo>
                <a:lnTo>
                  <a:pt x="1545335" y="0"/>
                </a:lnTo>
                <a:lnTo>
                  <a:pt x="0" y="0"/>
                </a:lnTo>
                <a:lnTo>
                  <a:pt x="0" y="981456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709665" y="5339334"/>
            <a:ext cx="1981200" cy="1137285"/>
          </a:xfrm>
          <a:custGeom>
            <a:avLst/>
            <a:gdLst/>
            <a:ahLst/>
            <a:cxnLst/>
            <a:rect l="l" t="t" r="r" b="b"/>
            <a:pathLst>
              <a:path w="1981200" h="1137285">
                <a:moveTo>
                  <a:pt x="0" y="1136903"/>
                </a:moveTo>
                <a:lnTo>
                  <a:pt x="1981199" y="1136903"/>
                </a:lnTo>
                <a:lnTo>
                  <a:pt x="1981199" y="0"/>
                </a:lnTo>
                <a:lnTo>
                  <a:pt x="0" y="0"/>
                </a:lnTo>
                <a:lnTo>
                  <a:pt x="0" y="1136903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标题 56">
            <a:extLst>
              <a:ext uri="{FF2B5EF4-FFF2-40B4-BE49-F238E27FC236}">
                <a16:creationId xmlns:a16="http://schemas.microsoft.com/office/drawing/2014/main" id="{2AFB81EA-AD56-42BB-9D1A-C7374FD6F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Positional Encoding</a:t>
            </a:r>
            <a:endParaRPr lang="zh-CN" altLang="en-US" dirty="0"/>
          </a:p>
        </p:txBody>
      </p:sp>
      <p:sp>
        <p:nvSpPr>
          <p:cNvPr id="58" name="内容占位符 57">
            <a:extLst>
              <a:ext uri="{FF2B5EF4-FFF2-40B4-BE49-F238E27FC236}">
                <a16:creationId xmlns:a16="http://schemas.microsoft.com/office/drawing/2014/main" id="{0F870D09-2137-48E5-B6AE-ED3AFFD4B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41320" y="525780"/>
            <a:ext cx="464819" cy="665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41320" y="525780"/>
            <a:ext cx="464820" cy="666115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122555">
              <a:lnSpc>
                <a:spcPct val="100000"/>
              </a:lnSpc>
              <a:spcBef>
                <a:spcPts val="5"/>
              </a:spcBef>
            </a:pPr>
            <a:r>
              <a:rPr sz="3600" b="0" i="0" u="none" spc="135" baseline="-20833" dirty="0">
                <a:latin typeface="Cambria Math"/>
                <a:cs typeface="Cambria Math"/>
              </a:rPr>
              <a:t>𝑥</a:t>
            </a:r>
            <a:r>
              <a:rPr sz="1750" b="0" i="0" u="none" spc="90" dirty="0">
                <a:latin typeface="Cambria Math"/>
                <a:cs typeface="Cambria Math"/>
              </a:rPr>
              <a:t>𝑖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44367" y="1271016"/>
            <a:ext cx="464819" cy="9799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44367" y="1271016"/>
            <a:ext cx="464820" cy="980440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123825" rIns="0" bIns="0" rtlCol="0">
            <a:spAutoFit/>
          </a:bodyPr>
          <a:lstStyle/>
          <a:p>
            <a:pPr marL="120650" marR="0" lvl="0" indent="0" algn="l" defTabSz="914400" rtl="0" eaLnBrk="1" fontAlgn="auto" latinLnBrk="0" hangingPunct="1">
              <a:lnSpc>
                <a:spcPct val="100000"/>
              </a:lnSpc>
              <a:spcBef>
                <a:spcPts val="9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7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𝑝</a:t>
            </a:r>
            <a:r>
              <a:rPr kumimoji="0" sz="175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3712" y="1005839"/>
            <a:ext cx="2072639" cy="6949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43712" y="1005839"/>
            <a:ext cx="2072639" cy="695325"/>
          </a:xfrm>
          <a:custGeom>
            <a:avLst/>
            <a:gdLst/>
            <a:ahLst/>
            <a:cxnLst/>
            <a:rect l="l" t="t" r="r" b="b"/>
            <a:pathLst>
              <a:path w="2072639" h="695325">
                <a:moveTo>
                  <a:pt x="0" y="694943"/>
                </a:moveTo>
                <a:lnTo>
                  <a:pt x="2072639" y="694943"/>
                </a:lnTo>
                <a:lnTo>
                  <a:pt x="2072639" y="0"/>
                </a:lnTo>
                <a:lnTo>
                  <a:pt x="0" y="0"/>
                </a:lnTo>
                <a:lnTo>
                  <a:pt x="0" y="694943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42288" y="1139697"/>
            <a:ext cx="12712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13332" y="853439"/>
            <a:ext cx="0" cy="1104900"/>
          </a:xfrm>
          <a:custGeom>
            <a:avLst/>
            <a:gdLst/>
            <a:ahLst/>
            <a:cxnLst/>
            <a:rect l="l" t="t" r="r" b="b"/>
            <a:pathLst>
              <a:path h="1104900">
                <a:moveTo>
                  <a:pt x="0" y="0"/>
                </a:moveTo>
                <a:lnTo>
                  <a:pt x="0" y="1104773"/>
                </a:lnTo>
              </a:path>
            </a:pathLst>
          </a:custGeom>
          <a:ln w="57912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7056" y="1613153"/>
            <a:ext cx="4222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3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r>
              <a:rPr kumimoji="0" sz="175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𝐼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62404" y="1607565"/>
            <a:ext cx="4794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3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r>
              <a:rPr kumimoji="0" sz="1750" b="0" i="0" u="none" strike="noStrike" kern="1200" cap="none" spc="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𝑃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12519" y="3384803"/>
            <a:ext cx="729995" cy="7223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2519" y="3384803"/>
            <a:ext cx="730250" cy="72263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123825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r>
              <a:rPr kumimoji="0" sz="175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𝐼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29283" y="4812791"/>
            <a:ext cx="1255776" cy="723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9283" y="4812791"/>
            <a:ext cx="1256030" cy="72390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51435" rIns="0" bIns="0" rtlCol="0">
            <a:spAutoFit/>
          </a:bodyPr>
          <a:lstStyle/>
          <a:p>
            <a:pPr marL="358775" marR="0" lvl="0" indent="0" algn="l" defTabSz="914400" rtl="0" eaLnBrk="1" fontAlgn="auto" latinLnBrk="0" hangingPunct="1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5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r>
              <a:rPr kumimoji="0" sz="175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𝑃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59053" y="4953761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3567" y="3472053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78151" y="3413759"/>
            <a:ext cx="464819" cy="6644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78151" y="3413759"/>
            <a:ext cx="464820" cy="664845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122555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3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523744" y="4696967"/>
            <a:ext cx="464819" cy="98145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523744" y="4696967"/>
            <a:ext cx="464820" cy="981710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124460" rIns="0" bIns="0" rtlCol="0">
            <a:spAutoFit/>
          </a:bodyPr>
          <a:lstStyle/>
          <a:p>
            <a:pPr marL="120650" marR="0" lvl="0" indent="0" algn="l" defTabSz="914400" rtl="0" eaLnBrk="1" fontAlgn="auto" latinLnBrk="0" hangingPunct="1">
              <a:lnSpc>
                <a:spcPct val="100000"/>
              </a:lnSpc>
              <a:spcBef>
                <a:spcPts val="9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7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𝑝</a:t>
            </a:r>
            <a:r>
              <a:rPr kumimoji="0" sz="175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726435" y="2965704"/>
            <a:ext cx="461772" cy="6050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726435" y="2965704"/>
            <a:ext cx="46228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00" marR="0" lvl="0" indent="0" algn="l" defTabSz="914400" rtl="0" eaLnBrk="1" fontAlgn="auto" latinLnBrk="0" hangingPunct="1">
              <a:lnSpc>
                <a:spcPts val="28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7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74492" y="4465320"/>
            <a:ext cx="461771" cy="6050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174492" y="4465320"/>
            <a:ext cx="462280" cy="605155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314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r>
              <a:rPr kumimoji="0" sz="175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40130" y="3257550"/>
            <a:ext cx="1545590" cy="980440"/>
          </a:xfrm>
          <a:custGeom>
            <a:avLst/>
            <a:gdLst/>
            <a:ahLst/>
            <a:cxnLst/>
            <a:rect l="l" t="t" r="r" b="b"/>
            <a:pathLst>
              <a:path w="1545589" h="980439">
                <a:moveTo>
                  <a:pt x="0" y="979932"/>
                </a:moveTo>
                <a:lnTo>
                  <a:pt x="1545336" y="979932"/>
                </a:lnTo>
                <a:lnTo>
                  <a:pt x="1545336" y="0"/>
                </a:lnTo>
                <a:lnTo>
                  <a:pt x="0" y="0"/>
                </a:lnTo>
                <a:lnTo>
                  <a:pt x="0" y="97993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61466" y="4627626"/>
            <a:ext cx="1981200" cy="1137285"/>
          </a:xfrm>
          <a:custGeom>
            <a:avLst/>
            <a:gdLst/>
            <a:ahLst/>
            <a:cxnLst/>
            <a:rect l="l" t="t" r="r" b="b"/>
            <a:pathLst>
              <a:path w="1981200" h="1137285">
                <a:moveTo>
                  <a:pt x="0" y="1136904"/>
                </a:moveTo>
                <a:lnTo>
                  <a:pt x="1981200" y="1136904"/>
                </a:lnTo>
                <a:lnTo>
                  <a:pt x="1981200" y="0"/>
                </a:lnTo>
                <a:lnTo>
                  <a:pt x="0" y="0"/>
                </a:lnTo>
                <a:lnTo>
                  <a:pt x="0" y="113690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358640" y="5711952"/>
            <a:ext cx="4404360" cy="2697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28699" y="5843422"/>
            <a:ext cx="6277610" cy="841375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0" marR="369570" lvl="0" indent="0" algn="ctr" defTabSz="914400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-1</a:t>
            </a: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source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i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  <a:hlinkClick r:id="rId12"/>
              </a:rPr>
              <a:t>mage:</a:t>
            </a:r>
            <a:r>
              <a:rPr kumimoji="0" sz="18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  <a:hlinkClick r:id="rId12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  <a:hlinkClick r:id="rId12"/>
              </a:rPr>
              <a:t>http://jalammar.github.io/illustrated-transformer/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460740" y="600039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482084" y="489204"/>
            <a:ext cx="4120896" cy="49911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Seq2seq with Attention</a:t>
            </a:r>
          </a:p>
        </p:txBody>
      </p:sp>
      <p:sp>
        <p:nvSpPr>
          <p:cNvPr id="102" name="内容占位符 101">
            <a:extLst>
              <a:ext uri="{FF2B5EF4-FFF2-40B4-BE49-F238E27FC236}">
                <a16:creationId xmlns:a16="http://schemas.microsoft.com/office/drawing/2014/main" id="{73E2FB8D-C704-4D75-BD2C-3B0B2FEAC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object 3"/>
          <p:cNvSpPr/>
          <p:nvPr/>
        </p:nvSpPr>
        <p:spPr>
          <a:xfrm>
            <a:off x="622554" y="3705605"/>
            <a:ext cx="4012692" cy="1487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2554" y="3705605"/>
            <a:ext cx="4013200" cy="1487805"/>
          </a:xfrm>
          <a:custGeom>
            <a:avLst/>
            <a:gdLst/>
            <a:ahLst/>
            <a:cxnLst/>
            <a:rect l="l" t="t" r="r" b="b"/>
            <a:pathLst>
              <a:path w="4013200" h="1487804">
                <a:moveTo>
                  <a:pt x="0" y="247904"/>
                </a:moveTo>
                <a:lnTo>
                  <a:pt x="5036" y="197944"/>
                </a:lnTo>
                <a:lnTo>
                  <a:pt x="19482" y="151411"/>
                </a:lnTo>
                <a:lnTo>
                  <a:pt x="42340" y="109301"/>
                </a:lnTo>
                <a:lnTo>
                  <a:pt x="72612" y="72612"/>
                </a:lnTo>
                <a:lnTo>
                  <a:pt x="109301" y="42340"/>
                </a:lnTo>
                <a:lnTo>
                  <a:pt x="151411" y="19482"/>
                </a:lnTo>
                <a:lnTo>
                  <a:pt x="197944" y="5036"/>
                </a:lnTo>
                <a:lnTo>
                  <a:pt x="247904" y="0"/>
                </a:lnTo>
                <a:lnTo>
                  <a:pt x="3764788" y="0"/>
                </a:lnTo>
                <a:lnTo>
                  <a:pt x="3814747" y="5036"/>
                </a:lnTo>
                <a:lnTo>
                  <a:pt x="3861280" y="19482"/>
                </a:lnTo>
                <a:lnTo>
                  <a:pt x="3903390" y="42340"/>
                </a:lnTo>
                <a:lnTo>
                  <a:pt x="3940079" y="72612"/>
                </a:lnTo>
                <a:lnTo>
                  <a:pt x="3970351" y="109301"/>
                </a:lnTo>
                <a:lnTo>
                  <a:pt x="3993209" y="151411"/>
                </a:lnTo>
                <a:lnTo>
                  <a:pt x="4007655" y="197944"/>
                </a:lnTo>
                <a:lnTo>
                  <a:pt x="4012692" y="247904"/>
                </a:lnTo>
                <a:lnTo>
                  <a:pt x="4012692" y="1239520"/>
                </a:lnTo>
                <a:lnTo>
                  <a:pt x="4007655" y="1289479"/>
                </a:lnTo>
                <a:lnTo>
                  <a:pt x="3993209" y="1336012"/>
                </a:lnTo>
                <a:lnTo>
                  <a:pt x="3970351" y="1378122"/>
                </a:lnTo>
                <a:lnTo>
                  <a:pt x="3940079" y="1414811"/>
                </a:lnTo>
                <a:lnTo>
                  <a:pt x="3903390" y="1445083"/>
                </a:lnTo>
                <a:lnTo>
                  <a:pt x="3861280" y="1467941"/>
                </a:lnTo>
                <a:lnTo>
                  <a:pt x="3814747" y="1482387"/>
                </a:lnTo>
                <a:lnTo>
                  <a:pt x="3764788" y="1487424"/>
                </a:lnTo>
                <a:lnTo>
                  <a:pt x="247904" y="1487424"/>
                </a:lnTo>
                <a:lnTo>
                  <a:pt x="197944" y="1482387"/>
                </a:lnTo>
                <a:lnTo>
                  <a:pt x="151411" y="1467941"/>
                </a:lnTo>
                <a:lnTo>
                  <a:pt x="109301" y="1445083"/>
                </a:lnTo>
                <a:lnTo>
                  <a:pt x="72612" y="1414811"/>
                </a:lnTo>
                <a:lnTo>
                  <a:pt x="42340" y="1378122"/>
                </a:lnTo>
                <a:lnTo>
                  <a:pt x="19482" y="1336012"/>
                </a:lnTo>
                <a:lnTo>
                  <a:pt x="5036" y="1289479"/>
                </a:lnTo>
                <a:lnTo>
                  <a:pt x="0" y="1239520"/>
                </a:lnTo>
                <a:lnTo>
                  <a:pt x="0" y="24790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3836" y="4104132"/>
            <a:ext cx="461772" cy="606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3836" y="4104132"/>
            <a:ext cx="462280" cy="607060"/>
          </a:xfrm>
          <a:custGeom>
            <a:avLst/>
            <a:gdLst/>
            <a:ahLst/>
            <a:cxnLst/>
            <a:rect l="l" t="t" r="r" b="b"/>
            <a:pathLst>
              <a:path w="462280" h="607060">
                <a:moveTo>
                  <a:pt x="0" y="606552"/>
                </a:moveTo>
                <a:lnTo>
                  <a:pt x="461772" y="606552"/>
                </a:lnTo>
                <a:lnTo>
                  <a:pt x="461772" y="0"/>
                </a:lnTo>
                <a:lnTo>
                  <a:pt x="0" y="0"/>
                </a:lnTo>
                <a:lnTo>
                  <a:pt x="0" y="60655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32432" y="4104132"/>
            <a:ext cx="464819" cy="6065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32432" y="4104132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19" h="607060">
                <a:moveTo>
                  <a:pt x="0" y="606552"/>
                </a:moveTo>
                <a:lnTo>
                  <a:pt x="464819" y="606552"/>
                </a:lnTo>
                <a:lnTo>
                  <a:pt x="464819" y="0"/>
                </a:lnTo>
                <a:lnTo>
                  <a:pt x="0" y="0"/>
                </a:lnTo>
                <a:lnTo>
                  <a:pt x="0" y="60655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54658" y="4430267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3"/>
                </a:lnTo>
                <a:lnTo>
                  <a:pt x="453009" y="51815"/>
                </a:lnTo>
                <a:lnTo>
                  <a:pt x="414147" y="51815"/>
                </a:lnTo>
                <a:lnTo>
                  <a:pt x="414147" y="25907"/>
                </a:lnTo>
                <a:lnTo>
                  <a:pt x="453008" y="25907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1192" y="51815"/>
                </a:lnTo>
                <a:lnTo>
                  <a:pt x="401192" y="25907"/>
                </a:lnTo>
                <a:close/>
              </a:path>
              <a:path w="479425" h="78104">
                <a:moveTo>
                  <a:pt x="453008" y="25907"/>
                </a:moveTo>
                <a:lnTo>
                  <a:pt x="414147" y="25907"/>
                </a:lnTo>
                <a:lnTo>
                  <a:pt x="414147" y="51815"/>
                </a:lnTo>
                <a:lnTo>
                  <a:pt x="453009" y="51815"/>
                </a:lnTo>
                <a:lnTo>
                  <a:pt x="478916" y="38861"/>
                </a:lnTo>
                <a:lnTo>
                  <a:pt x="45300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64336" y="4740402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5" h="784225">
                <a:moveTo>
                  <a:pt x="51815" y="64770"/>
                </a:moveTo>
                <a:lnTo>
                  <a:pt x="25907" y="64770"/>
                </a:lnTo>
                <a:lnTo>
                  <a:pt x="25907" y="783971"/>
                </a:lnTo>
                <a:lnTo>
                  <a:pt x="51815" y="783971"/>
                </a:lnTo>
                <a:lnTo>
                  <a:pt x="51815" y="64770"/>
                </a:lnTo>
                <a:close/>
              </a:path>
              <a:path w="78105" h="78422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5" h="78422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895600" y="4104132"/>
            <a:ext cx="464820" cy="6065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95600" y="4104132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2"/>
                </a:moveTo>
                <a:lnTo>
                  <a:pt x="464820" y="606552"/>
                </a:lnTo>
                <a:lnTo>
                  <a:pt x="464820" y="0"/>
                </a:lnTo>
                <a:lnTo>
                  <a:pt x="0" y="0"/>
                </a:lnTo>
                <a:lnTo>
                  <a:pt x="0" y="60655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16301" y="4430267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3"/>
                </a:lnTo>
                <a:lnTo>
                  <a:pt x="453009" y="51815"/>
                </a:lnTo>
                <a:lnTo>
                  <a:pt x="414147" y="51815"/>
                </a:lnTo>
                <a:lnTo>
                  <a:pt x="414147" y="25907"/>
                </a:lnTo>
                <a:lnTo>
                  <a:pt x="453008" y="25907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1193" y="51815"/>
                </a:lnTo>
                <a:lnTo>
                  <a:pt x="401193" y="25907"/>
                </a:lnTo>
                <a:close/>
              </a:path>
              <a:path w="479425" h="78104">
                <a:moveTo>
                  <a:pt x="453008" y="25907"/>
                </a:moveTo>
                <a:lnTo>
                  <a:pt x="414147" y="25907"/>
                </a:lnTo>
                <a:lnTo>
                  <a:pt x="414147" y="51815"/>
                </a:lnTo>
                <a:lnTo>
                  <a:pt x="453009" y="51815"/>
                </a:lnTo>
                <a:lnTo>
                  <a:pt x="478917" y="38861"/>
                </a:lnTo>
                <a:lnTo>
                  <a:pt x="45300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880103" y="4104132"/>
            <a:ext cx="464820" cy="606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80103" y="4104132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2"/>
                </a:moveTo>
                <a:lnTo>
                  <a:pt x="464820" y="606552"/>
                </a:lnTo>
                <a:lnTo>
                  <a:pt x="464820" y="0"/>
                </a:lnTo>
                <a:lnTo>
                  <a:pt x="0" y="0"/>
                </a:lnTo>
                <a:lnTo>
                  <a:pt x="0" y="60655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402329" y="4430267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3"/>
                </a:lnTo>
                <a:lnTo>
                  <a:pt x="453009" y="51815"/>
                </a:lnTo>
                <a:lnTo>
                  <a:pt x="414147" y="51815"/>
                </a:lnTo>
                <a:lnTo>
                  <a:pt x="414147" y="25907"/>
                </a:lnTo>
                <a:lnTo>
                  <a:pt x="453009" y="25907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01193" y="51815"/>
                </a:lnTo>
                <a:lnTo>
                  <a:pt x="401193" y="25907"/>
                </a:lnTo>
                <a:close/>
              </a:path>
              <a:path w="479425" h="78104">
                <a:moveTo>
                  <a:pt x="453009" y="25907"/>
                </a:moveTo>
                <a:lnTo>
                  <a:pt x="414147" y="25907"/>
                </a:lnTo>
                <a:lnTo>
                  <a:pt x="414147" y="51815"/>
                </a:lnTo>
                <a:lnTo>
                  <a:pt x="453009" y="51815"/>
                </a:lnTo>
                <a:lnTo>
                  <a:pt x="478917" y="38861"/>
                </a:lnTo>
                <a:lnTo>
                  <a:pt x="453009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434846" y="4312920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77723" y="0"/>
                </a:moveTo>
                <a:lnTo>
                  <a:pt x="0" y="38861"/>
                </a:lnTo>
                <a:lnTo>
                  <a:pt x="77723" y="77723"/>
                </a:lnTo>
                <a:lnTo>
                  <a:pt x="77723" y="51815"/>
                </a:lnTo>
                <a:lnTo>
                  <a:pt x="64769" y="51815"/>
                </a:lnTo>
                <a:lnTo>
                  <a:pt x="64769" y="25907"/>
                </a:lnTo>
                <a:lnTo>
                  <a:pt x="77723" y="25907"/>
                </a:lnTo>
                <a:lnTo>
                  <a:pt x="77723" y="0"/>
                </a:lnTo>
                <a:close/>
              </a:path>
              <a:path w="479425" h="78104">
                <a:moveTo>
                  <a:pt x="77723" y="25907"/>
                </a:moveTo>
                <a:lnTo>
                  <a:pt x="64769" y="25907"/>
                </a:lnTo>
                <a:lnTo>
                  <a:pt x="64769" y="51815"/>
                </a:lnTo>
                <a:lnTo>
                  <a:pt x="77723" y="51815"/>
                </a:lnTo>
                <a:lnTo>
                  <a:pt x="77723" y="25907"/>
                </a:lnTo>
                <a:close/>
              </a:path>
              <a:path w="479425" h="78104">
                <a:moveTo>
                  <a:pt x="478916" y="25907"/>
                </a:moveTo>
                <a:lnTo>
                  <a:pt x="77723" y="25907"/>
                </a:lnTo>
                <a:lnTo>
                  <a:pt x="77723" y="51815"/>
                </a:lnTo>
                <a:lnTo>
                  <a:pt x="478916" y="51815"/>
                </a:lnTo>
                <a:lnTo>
                  <a:pt x="478916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98014" y="4312920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77724" y="0"/>
                </a:moveTo>
                <a:lnTo>
                  <a:pt x="0" y="38861"/>
                </a:lnTo>
                <a:lnTo>
                  <a:pt x="77724" y="77723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7"/>
                </a:lnTo>
                <a:lnTo>
                  <a:pt x="77724" y="25907"/>
                </a:lnTo>
                <a:lnTo>
                  <a:pt x="77724" y="0"/>
                </a:lnTo>
                <a:close/>
              </a:path>
              <a:path w="479425" h="78104">
                <a:moveTo>
                  <a:pt x="77724" y="25907"/>
                </a:moveTo>
                <a:lnTo>
                  <a:pt x="64769" y="25907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7"/>
                </a:lnTo>
                <a:close/>
              </a:path>
              <a:path w="479425" h="78104">
                <a:moveTo>
                  <a:pt x="478917" y="25907"/>
                </a:moveTo>
                <a:lnTo>
                  <a:pt x="77724" y="25907"/>
                </a:lnTo>
                <a:lnTo>
                  <a:pt x="77724" y="51815"/>
                </a:lnTo>
                <a:lnTo>
                  <a:pt x="478917" y="51815"/>
                </a:lnTo>
                <a:lnTo>
                  <a:pt x="4789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382517" y="4312920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77724" y="0"/>
                </a:moveTo>
                <a:lnTo>
                  <a:pt x="0" y="38861"/>
                </a:lnTo>
                <a:lnTo>
                  <a:pt x="77724" y="77723"/>
                </a:lnTo>
                <a:lnTo>
                  <a:pt x="77724" y="51815"/>
                </a:lnTo>
                <a:lnTo>
                  <a:pt x="64770" y="51815"/>
                </a:lnTo>
                <a:lnTo>
                  <a:pt x="64770" y="25907"/>
                </a:lnTo>
                <a:lnTo>
                  <a:pt x="77724" y="25907"/>
                </a:lnTo>
                <a:lnTo>
                  <a:pt x="77724" y="0"/>
                </a:lnTo>
                <a:close/>
              </a:path>
              <a:path w="479425" h="78104">
                <a:moveTo>
                  <a:pt x="77724" y="25907"/>
                </a:moveTo>
                <a:lnTo>
                  <a:pt x="64770" y="25907"/>
                </a:lnTo>
                <a:lnTo>
                  <a:pt x="64770" y="51815"/>
                </a:lnTo>
                <a:lnTo>
                  <a:pt x="77724" y="51815"/>
                </a:lnTo>
                <a:lnTo>
                  <a:pt x="77724" y="25907"/>
                </a:lnTo>
                <a:close/>
              </a:path>
              <a:path w="479425" h="78104">
                <a:moveTo>
                  <a:pt x="478917" y="25907"/>
                </a:moveTo>
                <a:lnTo>
                  <a:pt x="77724" y="25907"/>
                </a:lnTo>
                <a:lnTo>
                  <a:pt x="77724" y="51815"/>
                </a:lnTo>
                <a:lnTo>
                  <a:pt x="478917" y="51815"/>
                </a:lnTo>
                <a:lnTo>
                  <a:pt x="4789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82980" y="5522976"/>
            <a:ext cx="461772" cy="6065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941576" y="5522976"/>
            <a:ext cx="464819" cy="6065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04744" y="5522976"/>
            <a:ext cx="464819" cy="6065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89247" y="5522976"/>
            <a:ext cx="464820" cy="6065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89247" y="5522976"/>
            <a:ext cx="464820" cy="60706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 marL="7366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904744" y="5522976"/>
            <a:ext cx="464820" cy="60706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81915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41576" y="5522976"/>
            <a:ext cx="464820" cy="60706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2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2980" y="5522976"/>
            <a:ext cx="462280" cy="607060"/>
          </a:xfrm>
          <a:prstGeom prst="rect">
            <a:avLst/>
          </a:prstGeom>
          <a:ln w="6095">
            <a:solidFill>
              <a:srgbClr val="4471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3505" marR="0" lvl="0" indent="0" algn="l" defTabSz="914400" rtl="0" eaLnBrk="1" fontAlgn="auto" latinLnBrk="0" hangingPunct="1">
              <a:lnSpc>
                <a:spcPts val="27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89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81455" y="2761488"/>
            <a:ext cx="461772" cy="6050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41576" y="2761488"/>
            <a:ext cx="464819" cy="6050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903220" y="2761488"/>
            <a:ext cx="464819" cy="6050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903220" y="2761488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20" h="605154">
                <a:moveTo>
                  <a:pt x="0" y="605027"/>
                </a:moveTo>
                <a:lnTo>
                  <a:pt x="464819" y="605027"/>
                </a:lnTo>
                <a:lnTo>
                  <a:pt x="464819" y="0"/>
                </a:lnTo>
                <a:lnTo>
                  <a:pt x="0" y="0"/>
                </a:lnTo>
                <a:lnTo>
                  <a:pt x="0" y="605027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887723" y="2761488"/>
            <a:ext cx="466344" cy="6050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887723" y="2761488"/>
            <a:ext cx="466725" cy="605155"/>
          </a:xfrm>
          <a:custGeom>
            <a:avLst/>
            <a:gdLst/>
            <a:ahLst/>
            <a:cxnLst/>
            <a:rect l="l" t="t" r="r" b="b"/>
            <a:pathLst>
              <a:path w="466725" h="605154">
                <a:moveTo>
                  <a:pt x="0" y="605027"/>
                </a:moveTo>
                <a:lnTo>
                  <a:pt x="466344" y="605027"/>
                </a:lnTo>
                <a:lnTo>
                  <a:pt x="466344" y="0"/>
                </a:lnTo>
                <a:lnTo>
                  <a:pt x="0" y="0"/>
                </a:lnTo>
                <a:lnTo>
                  <a:pt x="0" y="605027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950970" y="2753995"/>
            <a:ext cx="32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5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ℎ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974594" y="2760929"/>
            <a:ext cx="3282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5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941576" y="2761488"/>
            <a:ext cx="46482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83185" marR="0" lvl="0" indent="0" algn="l" defTabSz="914400" rtl="0" eaLnBrk="1" fontAlgn="auto" latinLnBrk="0" hangingPunct="1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5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ℎ</a:t>
            </a:r>
            <a:r>
              <a:rPr kumimoji="0" sz="175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81455" y="2761488"/>
            <a:ext cx="462280" cy="605155"/>
          </a:xfrm>
          <a:prstGeom prst="rect">
            <a:avLst/>
          </a:prstGeom>
          <a:ln w="6095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6045" marR="0" lvl="0" indent="0" algn="l" defTabSz="914400" rtl="0" eaLnBrk="1" fontAlgn="auto" latinLnBrk="0" hangingPunct="1">
              <a:lnSpc>
                <a:spcPts val="27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ℎ</a:t>
            </a:r>
            <a:r>
              <a:rPr kumimoji="0" sz="175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125979" y="4740402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5" h="784225">
                <a:moveTo>
                  <a:pt x="51815" y="64770"/>
                </a:moveTo>
                <a:lnTo>
                  <a:pt x="25907" y="64770"/>
                </a:lnTo>
                <a:lnTo>
                  <a:pt x="25907" y="783971"/>
                </a:lnTo>
                <a:lnTo>
                  <a:pt x="51815" y="783971"/>
                </a:lnTo>
                <a:lnTo>
                  <a:pt x="51815" y="64770"/>
                </a:lnTo>
                <a:close/>
              </a:path>
              <a:path w="78105" h="78422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78422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096767" y="4720590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5" h="784225">
                <a:moveTo>
                  <a:pt x="51815" y="64770"/>
                </a:moveTo>
                <a:lnTo>
                  <a:pt x="25907" y="64770"/>
                </a:lnTo>
                <a:lnTo>
                  <a:pt x="25907" y="783971"/>
                </a:lnTo>
                <a:lnTo>
                  <a:pt x="51815" y="783971"/>
                </a:lnTo>
                <a:lnTo>
                  <a:pt x="51815" y="64770"/>
                </a:lnTo>
                <a:close/>
              </a:path>
              <a:path w="78105" h="78422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78422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085844" y="4720590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5" y="64770"/>
                </a:moveTo>
                <a:lnTo>
                  <a:pt x="25907" y="64770"/>
                </a:lnTo>
                <a:lnTo>
                  <a:pt x="25907" y="783971"/>
                </a:lnTo>
                <a:lnTo>
                  <a:pt x="51815" y="783971"/>
                </a:lnTo>
                <a:lnTo>
                  <a:pt x="51815" y="64770"/>
                </a:lnTo>
                <a:close/>
              </a:path>
              <a:path w="78104" h="78422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6" y="64770"/>
                </a:lnTo>
                <a:lnTo>
                  <a:pt x="38861" y="0"/>
                </a:lnTo>
                <a:close/>
              </a:path>
              <a:path w="78104" h="784225">
                <a:moveTo>
                  <a:pt x="71246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164336" y="3339846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5" h="784225">
                <a:moveTo>
                  <a:pt x="51815" y="64769"/>
                </a:moveTo>
                <a:lnTo>
                  <a:pt x="25907" y="64769"/>
                </a:lnTo>
                <a:lnTo>
                  <a:pt x="25907" y="783970"/>
                </a:lnTo>
                <a:lnTo>
                  <a:pt x="51815" y="783970"/>
                </a:lnTo>
                <a:lnTo>
                  <a:pt x="51815" y="64769"/>
                </a:lnTo>
                <a:close/>
              </a:path>
              <a:path w="78105" h="78422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1" y="0"/>
                </a:lnTo>
                <a:close/>
              </a:path>
              <a:path w="78105" h="784225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124455" y="3339846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5" h="784225">
                <a:moveTo>
                  <a:pt x="51816" y="64769"/>
                </a:moveTo>
                <a:lnTo>
                  <a:pt x="25907" y="64769"/>
                </a:lnTo>
                <a:lnTo>
                  <a:pt x="25907" y="783970"/>
                </a:lnTo>
                <a:lnTo>
                  <a:pt x="51816" y="783970"/>
                </a:lnTo>
                <a:lnTo>
                  <a:pt x="51816" y="64769"/>
                </a:lnTo>
                <a:close/>
              </a:path>
              <a:path w="78105" h="78422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784225">
                <a:moveTo>
                  <a:pt x="71246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095244" y="3321558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5" h="784225">
                <a:moveTo>
                  <a:pt x="51816" y="64769"/>
                </a:moveTo>
                <a:lnTo>
                  <a:pt x="25907" y="64769"/>
                </a:lnTo>
                <a:lnTo>
                  <a:pt x="25907" y="783970"/>
                </a:lnTo>
                <a:lnTo>
                  <a:pt x="51816" y="783970"/>
                </a:lnTo>
                <a:lnTo>
                  <a:pt x="51816" y="64769"/>
                </a:lnTo>
                <a:close/>
              </a:path>
              <a:path w="78105" h="78422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784225">
                <a:moveTo>
                  <a:pt x="71246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085844" y="3321558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5" y="64769"/>
                </a:moveTo>
                <a:lnTo>
                  <a:pt x="25907" y="64769"/>
                </a:lnTo>
                <a:lnTo>
                  <a:pt x="25907" y="783970"/>
                </a:lnTo>
                <a:lnTo>
                  <a:pt x="51815" y="783970"/>
                </a:lnTo>
                <a:lnTo>
                  <a:pt x="51815" y="64769"/>
                </a:lnTo>
                <a:close/>
              </a:path>
              <a:path w="78104" h="78422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1" y="0"/>
                </a:lnTo>
                <a:close/>
              </a:path>
              <a:path w="78104" h="784225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034920" y="6179311"/>
            <a:ext cx="1202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1" u="sng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+mn-ea"/>
                <a:cs typeface="Calibri"/>
              </a:rPr>
              <a:t>E</a:t>
            </a:r>
            <a:r>
              <a:rPr kumimoji="0" sz="2800" b="1" i="1" u="sng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+mn-ea"/>
                <a:cs typeface="Calibri"/>
              </a:rPr>
              <a:t>n</a:t>
            </a:r>
            <a:r>
              <a:rPr kumimoji="0" sz="2800" b="1" i="1" u="sng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+mn-ea"/>
                <a:cs typeface="Calibri"/>
              </a:rPr>
              <a:t>c</a:t>
            </a:r>
            <a:r>
              <a:rPr kumimoji="0" sz="2800" b="1" i="1" u="sng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+mn-ea"/>
                <a:cs typeface="Calibri"/>
              </a:rPr>
              <a:t>oder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000505" y="2417826"/>
            <a:ext cx="1446530" cy="314325"/>
          </a:xfrm>
          <a:custGeom>
            <a:avLst/>
            <a:gdLst/>
            <a:ahLst/>
            <a:cxnLst/>
            <a:rect l="l" t="t" r="r" b="b"/>
            <a:pathLst>
              <a:path w="1446530" h="314325">
                <a:moveTo>
                  <a:pt x="1446276" y="313944"/>
                </a:moveTo>
                <a:lnTo>
                  <a:pt x="1438799" y="264310"/>
                </a:lnTo>
                <a:lnTo>
                  <a:pt x="1417978" y="221217"/>
                </a:lnTo>
                <a:lnTo>
                  <a:pt x="1386227" y="187244"/>
                </a:lnTo>
                <a:lnTo>
                  <a:pt x="1345960" y="164969"/>
                </a:lnTo>
                <a:lnTo>
                  <a:pt x="1299591" y="156972"/>
                </a:lnTo>
                <a:lnTo>
                  <a:pt x="869823" y="156972"/>
                </a:lnTo>
                <a:lnTo>
                  <a:pt x="823453" y="148974"/>
                </a:lnTo>
                <a:lnTo>
                  <a:pt x="783186" y="126699"/>
                </a:lnTo>
                <a:lnTo>
                  <a:pt x="751435" y="92726"/>
                </a:lnTo>
                <a:lnTo>
                  <a:pt x="730614" y="49633"/>
                </a:lnTo>
                <a:lnTo>
                  <a:pt x="723138" y="0"/>
                </a:lnTo>
                <a:lnTo>
                  <a:pt x="715661" y="49633"/>
                </a:lnTo>
                <a:lnTo>
                  <a:pt x="694840" y="92726"/>
                </a:lnTo>
                <a:lnTo>
                  <a:pt x="663089" y="126699"/>
                </a:lnTo>
                <a:lnTo>
                  <a:pt x="622822" y="148974"/>
                </a:lnTo>
                <a:lnTo>
                  <a:pt x="576453" y="156972"/>
                </a:lnTo>
                <a:lnTo>
                  <a:pt x="146684" y="156972"/>
                </a:lnTo>
                <a:lnTo>
                  <a:pt x="100320" y="164969"/>
                </a:lnTo>
                <a:lnTo>
                  <a:pt x="60054" y="187244"/>
                </a:lnTo>
                <a:lnTo>
                  <a:pt x="28301" y="221217"/>
                </a:lnTo>
                <a:lnTo>
                  <a:pt x="7477" y="264310"/>
                </a:lnTo>
                <a:lnTo>
                  <a:pt x="0" y="313944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899410" y="2423922"/>
            <a:ext cx="1445260" cy="315595"/>
          </a:xfrm>
          <a:custGeom>
            <a:avLst/>
            <a:gdLst/>
            <a:ahLst/>
            <a:cxnLst/>
            <a:rect l="l" t="t" r="r" b="b"/>
            <a:pathLst>
              <a:path w="1445260" h="315594">
                <a:moveTo>
                  <a:pt x="1444752" y="315467"/>
                </a:moveTo>
                <a:lnTo>
                  <a:pt x="1437232" y="265608"/>
                </a:lnTo>
                <a:lnTo>
                  <a:pt x="1416295" y="222308"/>
                </a:lnTo>
                <a:lnTo>
                  <a:pt x="1384374" y="188165"/>
                </a:lnTo>
                <a:lnTo>
                  <a:pt x="1343899" y="165774"/>
                </a:lnTo>
                <a:lnTo>
                  <a:pt x="1297304" y="157733"/>
                </a:lnTo>
                <a:lnTo>
                  <a:pt x="869823" y="157733"/>
                </a:lnTo>
                <a:lnTo>
                  <a:pt x="823228" y="149693"/>
                </a:lnTo>
                <a:lnTo>
                  <a:pt x="782753" y="127302"/>
                </a:lnTo>
                <a:lnTo>
                  <a:pt x="750832" y="93159"/>
                </a:lnTo>
                <a:lnTo>
                  <a:pt x="729895" y="49859"/>
                </a:lnTo>
                <a:lnTo>
                  <a:pt x="722376" y="0"/>
                </a:lnTo>
                <a:lnTo>
                  <a:pt x="714856" y="49859"/>
                </a:lnTo>
                <a:lnTo>
                  <a:pt x="693919" y="93159"/>
                </a:lnTo>
                <a:lnTo>
                  <a:pt x="661998" y="127302"/>
                </a:lnTo>
                <a:lnTo>
                  <a:pt x="621523" y="149693"/>
                </a:lnTo>
                <a:lnTo>
                  <a:pt x="574928" y="157733"/>
                </a:lnTo>
                <a:lnTo>
                  <a:pt x="147446" y="157733"/>
                </a:lnTo>
                <a:lnTo>
                  <a:pt x="100852" y="165774"/>
                </a:lnTo>
                <a:lnTo>
                  <a:pt x="60377" y="188165"/>
                </a:lnTo>
                <a:lnTo>
                  <a:pt x="28456" y="222308"/>
                </a:lnTo>
                <a:lnTo>
                  <a:pt x="7519" y="265608"/>
                </a:lnTo>
                <a:lnTo>
                  <a:pt x="0" y="315467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484375" y="1409700"/>
            <a:ext cx="461772" cy="77876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484375" y="1409700"/>
            <a:ext cx="462280" cy="779145"/>
          </a:xfrm>
          <a:prstGeom prst="rect">
            <a:avLst/>
          </a:prstGeom>
          <a:ln w="6096">
            <a:noFill/>
          </a:ln>
        </p:spPr>
        <p:txBody>
          <a:bodyPr vert="horz" wrap="square" lIns="0" tIns="102235" rIns="0" bIns="0" rtlCol="0">
            <a:spAutoFit/>
          </a:bodyPr>
          <a:lstStyle/>
          <a:p>
            <a:pPr marL="102235" marR="0" lvl="0" indent="0" algn="l" defTabSz="914400" rtl="0" eaLnBrk="1" fontAlgn="auto" latinLnBrk="0" hangingPunct="1">
              <a:lnSpc>
                <a:spcPct val="100000"/>
              </a:lnSpc>
              <a:spcBef>
                <a:spcPts val="8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7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</a:t>
            </a:r>
            <a:r>
              <a:rPr kumimoji="0" sz="175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398520" y="1456944"/>
            <a:ext cx="461772" cy="7802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  <a:ln>
            <a:noFill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398520" y="1456944"/>
            <a:ext cx="462280" cy="780415"/>
          </a:xfrm>
          <a:prstGeom prst="rect">
            <a:avLst/>
          </a:prstGeom>
          <a:ln w="6096">
            <a:noFill/>
          </a:ln>
        </p:spPr>
        <p:txBody>
          <a:bodyPr vert="horz" wrap="square" lIns="0" tIns="90170" rIns="0" bIns="0" rtlCol="0">
            <a:spAutoFit/>
          </a:bodyPr>
          <a:lstStyle/>
          <a:p>
            <a:pPr marL="95250" marR="0" lvl="0" indent="0" algn="l" defTabSz="914400" rtl="0" eaLnBrk="1" fontAlgn="auto" latinLnBrk="0" hangingPunct="1">
              <a:lnSpc>
                <a:spcPct val="100000"/>
              </a:lnSpc>
              <a:spcBef>
                <a:spcPts val="7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</a:t>
            </a:r>
            <a:r>
              <a:rPr kumimoji="0" sz="175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641847" y="1955292"/>
            <a:ext cx="299085" cy="1271270"/>
          </a:xfrm>
          <a:custGeom>
            <a:avLst/>
            <a:gdLst/>
            <a:ahLst/>
            <a:cxnLst/>
            <a:rect l="l" t="t" r="r" b="b"/>
            <a:pathLst>
              <a:path w="299085" h="1271270">
                <a:moveTo>
                  <a:pt x="0" y="1271015"/>
                </a:moveTo>
                <a:lnTo>
                  <a:pt x="298703" y="1271015"/>
                </a:lnTo>
                <a:lnTo>
                  <a:pt x="298703" y="0"/>
                </a:lnTo>
                <a:lnTo>
                  <a:pt x="0" y="0"/>
                </a:lnTo>
                <a:lnTo>
                  <a:pt x="0" y="127101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641847" y="1955292"/>
            <a:ext cx="299085" cy="1271270"/>
          </a:xfrm>
          <a:custGeom>
            <a:avLst/>
            <a:gdLst/>
            <a:ahLst/>
            <a:cxnLst/>
            <a:rect l="l" t="t" r="r" b="b"/>
            <a:pathLst>
              <a:path w="299085" h="1271270">
                <a:moveTo>
                  <a:pt x="0" y="1271015"/>
                </a:moveTo>
                <a:lnTo>
                  <a:pt x="298703" y="1271015"/>
                </a:lnTo>
                <a:lnTo>
                  <a:pt x="298703" y="0"/>
                </a:lnTo>
                <a:lnTo>
                  <a:pt x="0" y="0"/>
                </a:lnTo>
                <a:lnTo>
                  <a:pt x="0" y="127101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591555" y="1880616"/>
            <a:ext cx="461772" cy="14127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591555" y="188061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79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290817" y="6195771"/>
            <a:ext cx="12401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1" u="sng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+mn-ea"/>
                <a:cs typeface="Calibri"/>
              </a:rPr>
              <a:t>Decoder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261609" y="3675126"/>
            <a:ext cx="3037332" cy="14889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261609" y="3675126"/>
            <a:ext cx="3037840" cy="1489075"/>
          </a:xfrm>
          <a:custGeom>
            <a:avLst/>
            <a:gdLst/>
            <a:ahLst/>
            <a:cxnLst/>
            <a:rect l="l" t="t" r="r" b="b"/>
            <a:pathLst>
              <a:path w="3037840" h="1489075">
                <a:moveTo>
                  <a:pt x="0" y="248157"/>
                </a:moveTo>
                <a:lnTo>
                  <a:pt x="5042" y="198151"/>
                </a:lnTo>
                <a:lnTo>
                  <a:pt x="19504" y="151572"/>
                </a:lnTo>
                <a:lnTo>
                  <a:pt x="42386" y="109419"/>
                </a:lnTo>
                <a:lnTo>
                  <a:pt x="72691" y="72691"/>
                </a:lnTo>
                <a:lnTo>
                  <a:pt x="109419" y="42386"/>
                </a:lnTo>
                <a:lnTo>
                  <a:pt x="151572" y="19504"/>
                </a:lnTo>
                <a:lnTo>
                  <a:pt x="198151" y="5042"/>
                </a:lnTo>
                <a:lnTo>
                  <a:pt x="248157" y="0"/>
                </a:lnTo>
                <a:lnTo>
                  <a:pt x="2789173" y="0"/>
                </a:lnTo>
                <a:lnTo>
                  <a:pt x="2839180" y="5042"/>
                </a:lnTo>
                <a:lnTo>
                  <a:pt x="2885759" y="19504"/>
                </a:lnTo>
                <a:lnTo>
                  <a:pt x="2927912" y="42386"/>
                </a:lnTo>
                <a:lnTo>
                  <a:pt x="2964640" y="72691"/>
                </a:lnTo>
                <a:lnTo>
                  <a:pt x="2994945" y="109419"/>
                </a:lnTo>
                <a:lnTo>
                  <a:pt x="3017827" y="151572"/>
                </a:lnTo>
                <a:lnTo>
                  <a:pt x="3032289" y="198151"/>
                </a:lnTo>
                <a:lnTo>
                  <a:pt x="3037332" y="248157"/>
                </a:lnTo>
                <a:lnTo>
                  <a:pt x="3037332" y="1240790"/>
                </a:lnTo>
                <a:lnTo>
                  <a:pt x="3032289" y="1290796"/>
                </a:lnTo>
                <a:lnTo>
                  <a:pt x="3017827" y="1337375"/>
                </a:lnTo>
                <a:lnTo>
                  <a:pt x="2994945" y="1379528"/>
                </a:lnTo>
                <a:lnTo>
                  <a:pt x="2964640" y="1416256"/>
                </a:lnTo>
                <a:lnTo>
                  <a:pt x="2927912" y="1446561"/>
                </a:lnTo>
                <a:lnTo>
                  <a:pt x="2885759" y="1469443"/>
                </a:lnTo>
                <a:lnTo>
                  <a:pt x="2839180" y="1483905"/>
                </a:lnTo>
                <a:lnTo>
                  <a:pt x="2789173" y="1488948"/>
                </a:lnTo>
                <a:lnTo>
                  <a:pt x="248157" y="1488948"/>
                </a:lnTo>
                <a:lnTo>
                  <a:pt x="198151" y="1483905"/>
                </a:lnTo>
                <a:lnTo>
                  <a:pt x="151572" y="1469443"/>
                </a:lnTo>
                <a:lnTo>
                  <a:pt x="109419" y="1446561"/>
                </a:lnTo>
                <a:lnTo>
                  <a:pt x="72691" y="1416256"/>
                </a:lnTo>
                <a:lnTo>
                  <a:pt x="42386" y="1379528"/>
                </a:lnTo>
                <a:lnTo>
                  <a:pt x="19504" y="1337375"/>
                </a:lnTo>
                <a:lnTo>
                  <a:pt x="5042" y="1290796"/>
                </a:lnTo>
                <a:lnTo>
                  <a:pt x="0" y="1240790"/>
                </a:lnTo>
                <a:lnTo>
                  <a:pt x="0" y="24815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612891" y="4075176"/>
            <a:ext cx="461772" cy="6065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612891" y="4075176"/>
            <a:ext cx="462280" cy="607060"/>
          </a:xfrm>
          <a:custGeom>
            <a:avLst/>
            <a:gdLst/>
            <a:ahLst/>
            <a:cxnLst/>
            <a:rect l="l" t="t" r="r" b="b"/>
            <a:pathLst>
              <a:path w="462279" h="607060">
                <a:moveTo>
                  <a:pt x="0" y="606551"/>
                </a:moveTo>
                <a:lnTo>
                  <a:pt x="461772" y="606551"/>
                </a:lnTo>
                <a:lnTo>
                  <a:pt x="461772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5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571488" y="4075176"/>
            <a:ext cx="466344" cy="6065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6571488" y="4075176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093714" y="4369308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9" y="51816"/>
                </a:lnTo>
                <a:lnTo>
                  <a:pt x="414146" y="51816"/>
                </a:lnTo>
                <a:lnTo>
                  <a:pt x="414146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6" y="25908"/>
                </a:lnTo>
                <a:lnTo>
                  <a:pt x="414146" y="51816"/>
                </a:lnTo>
                <a:lnTo>
                  <a:pt x="453009" y="51816"/>
                </a:lnTo>
                <a:lnTo>
                  <a:pt x="478916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804915" y="4709921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6" y="64769"/>
                </a:moveTo>
                <a:lnTo>
                  <a:pt x="25908" y="64769"/>
                </a:lnTo>
                <a:lnTo>
                  <a:pt x="25908" y="783970"/>
                </a:lnTo>
                <a:lnTo>
                  <a:pt x="51816" y="783970"/>
                </a:lnTo>
                <a:lnTo>
                  <a:pt x="51816" y="64769"/>
                </a:lnTo>
                <a:close/>
              </a:path>
              <a:path w="78104" h="784225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784225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534656" y="4075176"/>
            <a:ext cx="464820" cy="6065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534656" y="4075176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7056881" y="4379976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7"/>
                </a:lnTo>
                <a:lnTo>
                  <a:pt x="453008" y="25907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7"/>
                </a:moveTo>
                <a:lnTo>
                  <a:pt x="0" y="25907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7"/>
                </a:lnTo>
                <a:close/>
              </a:path>
              <a:path w="479425" h="78104">
                <a:moveTo>
                  <a:pt x="453008" y="25907"/>
                </a:moveTo>
                <a:lnTo>
                  <a:pt x="414147" y="25907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6765035" y="4709921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6" y="64769"/>
                </a:moveTo>
                <a:lnTo>
                  <a:pt x="25908" y="64769"/>
                </a:lnTo>
                <a:lnTo>
                  <a:pt x="25908" y="783970"/>
                </a:lnTo>
                <a:lnTo>
                  <a:pt x="51816" y="783970"/>
                </a:lnTo>
                <a:lnTo>
                  <a:pt x="51816" y="64769"/>
                </a:lnTo>
                <a:close/>
              </a:path>
              <a:path w="78104" h="784225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784225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735823" y="4691634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6" y="64770"/>
                </a:moveTo>
                <a:lnTo>
                  <a:pt x="25907" y="64770"/>
                </a:lnTo>
                <a:lnTo>
                  <a:pt x="25907" y="783971"/>
                </a:lnTo>
                <a:lnTo>
                  <a:pt x="51816" y="783971"/>
                </a:lnTo>
                <a:lnTo>
                  <a:pt x="51816" y="64770"/>
                </a:lnTo>
                <a:close/>
              </a:path>
              <a:path w="78104" h="78422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78422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803391" y="3310890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6" y="64770"/>
                </a:moveTo>
                <a:lnTo>
                  <a:pt x="25908" y="64770"/>
                </a:lnTo>
                <a:lnTo>
                  <a:pt x="25908" y="783971"/>
                </a:lnTo>
                <a:lnTo>
                  <a:pt x="51816" y="783971"/>
                </a:lnTo>
                <a:lnTo>
                  <a:pt x="51816" y="64770"/>
                </a:lnTo>
                <a:close/>
              </a:path>
              <a:path w="78104" h="78422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78422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765035" y="3310890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6" y="64770"/>
                </a:moveTo>
                <a:lnTo>
                  <a:pt x="25908" y="64770"/>
                </a:lnTo>
                <a:lnTo>
                  <a:pt x="25908" y="783971"/>
                </a:lnTo>
                <a:lnTo>
                  <a:pt x="51816" y="783971"/>
                </a:lnTo>
                <a:lnTo>
                  <a:pt x="51816" y="64770"/>
                </a:lnTo>
                <a:close/>
              </a:path>
              <a:path w="78104" h="78422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78422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735823" y="3292602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6" y="64770"/>
                </a:moveTo>
                <a:lnTo>
                  <a:pt x="25907" y="64770"/>
                </a:lnTo>
                <a:lnTo>
                  <a:pt x="25907" y="783971"/>
                </a:lnTo>
                <a:lnTo>
                  <a:pt x="51816" y="783971"/>
                </a:lnTo>
                <a:lnTo>
                  <a:pt x="51816" y="64770"/>
                </a:lnTo>
                <a:close/>
              </a:path>
              <a:path w="78104" h="78422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78422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606796" y="5495544"/>
            <a:ext cx="461772" cy="60655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6565392" y="5495544"/>
            <a:ext cx="466344" cy="60655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528559" y="5495544"/>
            <a:ext cx="464820" cy="60655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528559" y="5495544"/>
            <a:ext cx="464820" cy="6070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93345" marR="0" lvl="0" indent="0" algn="l" defTabSz="914400" rtl="0" eaLnBrk="1" fontAlgn="auto" latinLnBrk="0" hangingPunct="1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</a:t>
            </a:r>
            <a:r>
              <a:rPr kumimoji="0" sz="175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565392" y="5495544"/>
            <a:ext cx="466725" cy="6070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3980" marR="0" lvl="0" indent="0" algn="l" defTabSz="914400" rtl="0" eaLnBrk="1" fontAlgn="auto" latinLnBrk="0" hangingPunct="1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</a:t>
            </a:r>
            <a:r>
              <a:rPr kumimoji="0" sz="175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606796" y="5495544"/>
            <a:ext cx="462280" cy="6070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16839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75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𝑐</a:t>
            </a:r>
            <a:r>
              <a:rPr kumimoji="0" sz="175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623304" y="1949195"/>
            <a:ext cx="300355" cy="1271270"/>
          </a:xfrm>
          <a:custGeom>
            <a:avLst/>
            <a:gdLst/>
            <a:ahLst/>
            <a:cxnLst/>
            <a:rect l="l" t="t" r="r" b="b"/>
            <a:pathLst>
              <a:path w="300354" h="1271270">
                <a:moveTo>
                  <a:pt x="0" y="1271015"/>
                </a:moveTo>
                <a:lnTo>
                  <a:pt x="300227" y="1271015"/>
                </a:lnTo>
                <a:lnTo>
                  <a:pt x="300227" y="0"/>
                </a:lnTo>
                <a:lnTo>
                  <a:pt x="0" y="0"/>
                </a:lnTo>
                <a:lnTo>
                  <a:pt x="0" y="127101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6623304" y="1949195"/>
            <a:ext cx="300355" cy="1271270"/>
          </a:xfrm>
          <a:custGeom>
            <a:avLst/>
            <a:gdLst/>
            <a:ahLst/>
            <a:cxnLst/>
            <a:rect l="l" t="t" r="r" b="b"/>
            <a:pathLst>
              <a:path w="300354" h="1271270">
                <a:moveTo>
                  <a:pt x="0" y="1271015"/>
                </a:moveTo>
                <a:lnTo>
                  <a:pt x="300227" y="1271015"/>
                </a:lnTo>
                <a:lnTo>
                  <a:pt x="300227" y="0"/>
                </a:lnTo>
                <a:lnTo>
                  <a:pt x="0" y="0"/>
                </a:lnTo>
                <a:lnTo>
                  <a:pt x="0" y="127101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6574535" y="1874520"/>
            <a:ext cx="461772" cy="14127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574535" y="1874520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79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7578852" y="1955292"/>
            <a:ext cx="299085" cy="1271270"/>
          </a:xfrm>
          <a:custGeom>
            <a:avLst/>
            <a:gdLst/>
            <a:ahLst/>
            <a:cxnLst/>
            <a:rect l="l" t="t" r="r" b="b"/>
            <a:pathLst>
              <a:path w="299084" h="1271270">
                <a:moveTo>
                  <a:pt x="0" y="1271015"/>
                </a:moveTo>
                <a:lnTo>
                  <a:pt x="298703" y="1271015"/>
                </a:lnTo>
                <a:lnTo>
                  <a:pt x="298703" y="0"/>
                </a:lnTo>
                <a:lnTo>
                  <a:pt x="0" y="0"/>
                </a:lnTo>
                <a:lnTo>
                  <a:pt x="0" y="1271015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7578852" y="1955292"/>
            <a:ext cx="299085" cy="1271270"/>
          </a:xfrm>
          <a:custGeom>
            <a:avLst/>
            <a:gdLst/>
            <a:ahLst/>
            <a:cxnLst/>
            <a:rect l="l" t="t" r="r" b="b"/>
            <a:pathLst>
              <a:path w="299084" h="1271270">
                <a:moveTo>
                  <a:pt x="0" y="1271015"/>
                </a:moveTo>
                <a:lnTo>
                  <a:pt x="298703" y="1271015"/>
                </a:lnTo>
                <a:lnTo>
                  <a:pt x="298703" y="0"/>
                </a:lnTo>
                <a:lnTo>
                  <a:pt x="0" y="0"/>
                </a:lnTo>
                <a:lnTo>
                  <a:pt x="0" y="127101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7528559" y="1880616"/>
            <a:ext cx="461772" cy="141274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7528559" y="1880616"/>
            <a:ext cx="462280" cy="1412875"/>
          </a:xfrm>
          <a:custGeom>
            <a:avLst/>
            <a:gdLst/>
            <a:ahLst/>
            <a:cxnLst/>
            <a:rect l="l" t="t" r="r" b="b"/>
            <a:pathLst>
              <a:path w="462279" h="1412875">
                <a:moveTo>
                  <a:pt x="0" y="1412748"/>
                </a:moveTo>
                <a:lnTo>
                  <a:pt x="461772" y="1412748"/>
                </a:lnTo>
                <a:lnTo>
                  <a:pt x="461772" y="0"/>
                </a:lnTo>
                <a:lnTo>
                  <a:pt x="0" y="0"/>
                </a:lnTo>
                <a:lnTo>
                  <a:pt x="0" y="141274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685282" y="2289759"/>
            <a:ext cx="3206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3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𝑜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676390" y="2325115"/>
            <a:ext cx="326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1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𝑜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7615555" y="2337308"/>
            <a:ext cx="327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1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𝑜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93598" y="3658361"/>
            <a:ext cx="4041648" cy="156057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593598" y="3658361"/>
            <a:ext cx="4041775" cy="1560830"/>
          </a:xfrm>
          <a:custGeom>
            <a:avLst/>
            <a:gdLst/>
            <a:ahLst/>
            <a:cxnLst/>
            <a:rect l="l" t="t" r="r" b="b"/>
            <a:pathLst>
              <a:path w="4041775" h="1560829">
                <a:moveTo>
                  <a:pt x="0" y="260095"/>
                </a:moveTo>
                <a:lnTo>
                  <a:pt x="4190" y="213346"/>
                </a:lnTo>
                <a:lnTo>
                  <a:pt x="16271" y="169344"/>
                </a:lnTo>
                <a:lnTo>
                  <a:pt x="35510" y="128825"/>
                </a:lnTo>
                <a:lnTo>
                  <a:pt x="61170" y="92523"/>
                </a:lnTo>
                <a:lnTo>
                  <a:pt x="92518" y="61174"/>
                </a:lnTo>
                <a:lnTo>
                  <a:pt x="128819" y="35512"/>
                </a:lnTo>
                <a:lnTo>
                  <a:pt x="169339" y="16273"/>
                </a:lnTo>
                <a:lnTo>
                  <a:pt x="213342" y="4190"/>
                </a:lnTo>
                <a:lnTo>
                  <a:pt x="260095" y="0"/>
                </a:lnTo>
                <a:lnTo>
                  <a:pt x="3781552" y="0"/>
                </a:lnTo>
                <a:lnTo>
                  <a:pt x="3828301" y="4190"/>
                </a:lnTo>
                <a:lnTo>
                  <a:pt x="3872303" y="16273"/>
                </a:lnTo>
                <a:lnTo>
                  <a:pt x="3912822" y="35512"/>
                </a:lnTo>
                <a:lnTo>
                  <a:pt x="3949124" y="61174"/>
                </a:lnTo>
                <a:lnTo>
                  <a:pt x="3980473" y="92523"/>
                </a:lnTo>
                <a:lnTo>
                  <a:pt x="4006135" y="128825"/>
                </a:lnTo>
                <a:lnTo>
                  <a:pt x="4025374" y="169344"/>
                </a:lnTo>
                <a:lnTo>
                  <a:pt x="4037457" y="213346"/>
                </a:lnTo>
                <a:lnTo>
                  <a:pt x="4041648" y="260095"/>
                </a:lnTo>
                <a:lnTo>
                  <a:pt x="4041648" y="1300480"/>
                </a:lnTo>
                <a:lnTo>
                  <a:pt x="4037457" y="1347229"/>
                </a:lnTo>
                <a:lnTo>
                  <a:pt x="4025374" y="1391231"/>
                </a:lnTo>
                <a:lnTo>
                  <a:pt x="4006135" y="1431750"/>
                </a:lnTo>
                <a:lnTo>
                  <a:pt x="3980473" y="1468052"/>
                </a:lnTo>
                <a:lnTo>
                  <a:pt x="3949124" y="1499401"/>
                </a:lnTo>
                <a:lnTo>
                  <a:pt x="3912822" y="1525063"/>
                </a:lnTo>
                <a:lnTo>
                  <a:pt x="3872303" y="1544302"/>
                </a:lnTo>
                <a:lnTo>
                  <a:pt x="3828301" y="1556385"/>
                </a:lnTo>
                <a:lnTo>
                  <a:pt x="3781552" y="1560576"/>
                </a:lnTo>
                <a:lnTo>
                  <a:pt x="260095" y="1560576"/>
                </a:lnTo>
                <a:lnTo>
                  <a:pt x="213342" y="1556385"/>
                </a:lnTo>
                <a:lnTo>
                  <a:pt x="169339" y="1544302"/>
                </a:lnTo>
                <a:lnTo>
                  <a:pt x="128819" y="1525063"/>
                </a:lnTo>
                <a:lnTo>
                  <a:pt x="92518" y="1499401"/>
                </a:lnTo>
                <a:lnTo>
                  <a:pt x="61170" y="1468052"/>
                </a:lnTo>
                <a:lnTo>
                  <a:pt x="35510" y="1431750"/>
                </a:lnTo>
                <a:lnTo>
                  <a:pt x="16271" y="1391231"/>
                </a:lnTo>
                <a:lnTo>
                  <a:pt x="4190" y="1347229"/>
                </a:lnTo>
                <a:lnTo>
                  <a:pt x="0" y="1300480"/>
                </a:lnTo>
                <a:lnTo>
                  <a:pt x="0" y="260095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176019" y="4190238"/>
            <a:ext cx="28790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Self-Attention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Layer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5215890" y="3681221"/>
            <a:ext cx="3154680" cy="147827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5215890" y="3681221"/>
            <a:ext cx="3154680" cy="1478280"/>
          </a:xfrm>
          <a:custGeom>
            <a:avLst/>
            <a:gdLst/>
            <a:ahLst/>
            <a:cxnLst/>
            <a:rect l="l" t="t" r="r" b="b"/>
            <a:pathLst>
              <a:path w="3154679" h="1478279">
                <a:moveTo>
                  <a:pt x="0" y="246379"/>
                </a:moveTo>
                <a:lnTo>
                  <a:pt x="5007" y="196741"/>
                </a:lnTo>
                <a:lnTo>
                  <a:pt x="19369" y="150500"/>
                </a:lnTo>
                <a:lnTo>
                  <a:pt x="42092" y="108650"/>
                </a:lnTo>
                <a:lnTo>
                  <a:pt x="72183" y="72183"/>
                </a:lnTo>
                <a:lnTo>
                  <a:pt x="108650" y="42092"/>
                </a:lnTo>
                <a:lnTo>
                  <a:pt x="150500" y="19369"/>
                </a:lnTo>
                <a:lnTo>
                  <a:pt x="196741" y="5007"/>
                </a:lnTo>
                <a:lnTo>
                  <a:pt x="246380" y="0"/>
                </a:lnTo>
                <a:lnTo>
                  <a:pt x="2908300" y="0"/>
                </a:lnTo>
                <a:lnTo>
                  <a:pt x="2957938" y="5007"/>
                </a:lnTo>
                <a:lnTo>
                  <a:pt x="3004179" y="19369"/>
                </a:lnTo>
                <a:lnTo>
                  <a:pt x="3046029" y="42092"/>
                </a:lnTo>
                <a:lnTo>
                  <a:pt x="3082496" y="72183"/>
                </a:lnTo>
                <a:lnTo>
                  <a:pt x="3112587" y="108650"/>
                </a:lnTo>
                <a:lnTo>
                  <a:pt x="3135310" y="150500"/>
                </a:lnTo>
                <a:lnTo>
                  <a:pt x="3149672" y="196741"/>
                </a:lnTo>
                <a:lnTo>
                  <a:pt x="3154680" y="246379"/>
                </a:lnTo>
                <a:lnTo>
                  <a:pt x="3154680" y="1231900"/>
                </a:lnTo>
                <a:lnTo>
                  <a:pt x="3149672" y="1281538"/>
                </a:lnTo>
                <a:lnTo>
                  <a:pt x="3135310" y="1327779"/>
                </a:lnTo>
                <a:lnTo>
                  <a:pt x="3112587" y="1369629"/>
                </a:lnTo>
                <a:lnTo>
                  <a:pt x="3082496" y="1406096"/>
                </a:lnTo>
                <a:lnTo>
                  <a:pt x="3046029" y="1436187"/>
                </a:lnTo>
                <a:lnTo>
                  <a:pt x="3004179" y="1458910"/>
                </a:lnTo>
                <a:lnTo>
                  <a:pt x="2957938" y="1473272"/>
                </a:lnTo>
                <a:lnTo>
                  <a:pt x="2908300" y="1478279"/>
                </a:lnTo>
                <a:lnTo>
                  <a:pt x="246380" y="1478279"/>
                </a:lnTo>
                <a:lnTo>
                  <a:pt x="196741" y="1473272"/>
                </a:lnTo>
                <a:lnTo>
                  <a:pt x="150500" y="1458910"/>
                </a:lnTo>
                <a:lnTo>
                  <a:pt x="108650" y="1436187"/>
                </a:lnTo>
                <a:lnTo>
                  <a:pt x="72183" y="1406096"/>
                </a:lnTo>
                <a:lnTo>
                  <a:pt x="42092" y="1369629"/>
                </a:lnTo>
                <a:lnTo>
                  <a:pt x="19369" y="1327779"/>
                </a:lnTo>
                <a:lnTo>
                  <a:pt x="5007" y="1281538"/>
                </a:lnTo>
                <a:lnTo>
                  <a:pt x="0" y="1231900"/>
                </a:lnTo>
                <a:lnTo>
                  <a:pt x="0" y="246379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5782817" y="3958209"/>
            <a:ext cx="20243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Self-Attention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6395720" y="4384624"/>
            <a:ext cx="7956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er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968491" y="3004311"/>
            <a:ext cx="772795" cy="2349500"/>
          </a:xfrm>
          <a:custGeom>
            <a:avLst/>
            <a:gdLst/>
            <a:ahLst/>
            <a:cxnLst/>
            <a:rect l="l" t="t" r="r" b="b"/>
            <a:pathLst>
              <a:path w="772795" h="2349500">
                <a:moveTo>
                  <a:pt x="563244" y="2336800"/>
                </a:moveTo>
                <a:lnTo>
                  <a:pt x="443738" y="2336800"/>
                </a:lnTo>
                <a:lnTo>
                  <a:pt x="459232" y="2349500"/>
                </a:lnTo>
                <a:lnTo>
                  <a:pt x="549910" y="2349500"/>
                </a:lnTo>
                <a:lnTo>
                  <a:pt x="563244" y="2336800"/>
                </a:lnTo>
                <a:close/>
              </a:path>
              <a:path w="772795" h="2349500">
                <a:moveTo>
                  <a:pt x="18796" y="0"/>
                </a:moveTo>
                <a:lnTo>
                  <a:pt x="0" y="25400"/>
                </a:lnTo>
                <a:lnTo>
                  <a:pt x="16129" y="38100"/>
                </a:lnTo>
                <a:lnTo>
                  <a:pt x="15875" y="38100"/>
                </a:lnTo>
                <a:lnTo>
                  <a:pt x="31877" y="50800"/>
                </a:lnTo>
                <a:lnTo>
                  <a:pt x="31623" y="50800"/>
                </a:lnTo>
                <a:lnTo>
                  <a:pt x="47498" y="63500"/>
                </a:lnTo>
                <a:lnTo>
                  <a:pt x="47117" y="63500"/>
                </a:lnTo>
                <a:lnTo>
                  <a:pt x="62865" y="76200"/>
                </a:lnTo>
                <a:lnTo>
                  <a:pt x="62357" y="76200"/>
                </a:lnTo>
                <a:lnTo>
                  <a:pt x="77850" y="88900"/>
                </a:lnTo>
                <a:lnTo>
                  <a:pt x="77343" y="88900"/>
                </a:lnTo>
                <a:lnTo>
                  <a:pt x="92456" y="114300"/>
                </a:lnTo>
                <a:lnTo>
                  <a:pt x="91948" y="114300"/>
                </a:lnTo>
                <a:lnTo>
                  <a:pt x="106807" y="127000"/>
                </a:lnTo>
                <a:lnTo>
                  <a:pt x="106425" y="127000"/>
                </a:lnTo>
                <a:lnTo>
                  <a:pt x="113665" y="139700"/>
                </a:lnTo>
                <a:lnTo>
                  <a:pt x="113411" y="139700"/>
                </a:lnTo>
                <a:lnTo>
                  <a:pt x="120523" y="152400"/>
                </a:lnTo>
                <a:lnTo>
                  <a:pt x="120269" y="152400"/>
                </a:lnTo>
                <a:lnTo>
                  <a:pt x="127254" y="165100"/>
                </a:lnTo>
                <a:lnTo>
                  <a:pt x="134112" y="177800"/>
                </a:lnTo>
                <a:lnTo>
                  <a:pt x="133858" y="177800"/>
                </a:lnTo>
                <a:lnTo>
                  <a:pt x="140462" y="190500"/>
                </a:lnTo>
                <a:lnTo>
                  <a:pt x="147066" y="203200"/>
                </a:lnTo>
                <a:lnTo>
                  <a:pt x="146812" y="203200"/>
                </a:lnTo>
                <a:lnTo>
                  <a:pt x="153162" y="215900"/>
                </a:lnTo>
                <a:lnTo>
                  <a:pt x="159512" y="241300"/>
                </a:lnTo>
                <a:lnTo>
                  <a:pt x="159258" y="241300"/>
                </a:lnTo>
                <a:lnTo>
                  <a:pt x="165354" y="254000"/>
                </a:lnTo>
                <a:lnTo>
                  <a:pt x="171196" y="266700"/>
                </a:lnTo>
                <a:lnTo>
                  <a:pt x="176911" y="292100"/>
                </a:lnTo>
                <a:lnTo>
                  <a:pt x="182372" y="304800"/>
                </a:lnTo>
                <a:lnTo>
                  <a:pt x="187706" y="330200"/>
                </a:lnTo>
                <a:lnTo>
                  <a:pt x="192786" y="355600"/>
                </a:lnTo>
                <a:lnTo>
                  <a:pt x="197738" y="381000"/>
                </a:lnTo>
                <a:lnTo>
                  <a:pt x="206883" y="431800"/>
                </a:lnTo>
                <a:lnTo>
                  <a:pt x="211074" y="457200"/>
                </a:lnTo>
                <a:lnTo>
                  <a:pt x="215137" y="482600"/>
                </a:lnTo>
                <a:lnTo>
                  <a:pt x="216916" y="495300"/>
                </a:lnTo>
                <a:lnTo>
                  <a:pt x="218694" y="508000"/>
                </a:lnTo>
                <a:lnTo>
                  <a:pt x="222123" y="546100"/>
                </a:lnTo>
                <a:lnTo>
                  <a:pt x="225044" y="584200"/>
                </a:lnTo>
                <a:lnTo>
                  <a:pt x="227837" y="622300"/>
                </a:lnTo>
                <a:lnTo>
                  <a:pt x="230250" y="660400"/>
                </a:lnTo>
                <a:lnTo>
                  <a:pt x="232537" y="698500"/>
                </a:lnTo>
                <a:lnTo>
                  <a:pt x="234696" y="736600"/>
                </a:lnTo>
                <a:lnTo>
                  <a:pt x="236474" y="787400"/>
                </a:lnTo>
                <a:lnTo>
                  <a:pt x="238125" y="825500"/>
                </a:lnTo>
                <a:lnTo>
                  <a:pt x="239649" y="876300"/>
                </a:lnTo>
                <a:lnTo>
                  <a:pt x="240919" y="914400"/>
                </a:lnTo>
                <a:lnTo>
                  <a:pt x="243205" y="1016000"/>
                </a:lnTo>
                <a:lnTo>
                  <a:pt x="245110" y="1104900"/>
                </a:lnTo>
                <a:lnTo>
                  <a:pt x="247396" y="1257300"/>
                </a:lnTo>
                <a:lnTo>
                  <a:pt x="248031" y="1295400"/>
                </a:lnTo>
                <a:lnTo>
                  <a:pt x="249555" y="1397000"/>
                </a:lnTo>
                <a:lnTo>
                  <a:pt x="251079" y="1485900"/>
                </a:lnTo>
                <a:lnTo>
                  <a:pt x="251968" y="1524000"/>
                </a:lnTo>
                <a:lnTo>
                  <a:pt x="254000" y="1600200"/>
                </a:lnTo>
                <a:lnTo>
                  <a:pt x="256540" y="1676400"/>
                </a:lnTo>
                <a:lnTo>
                  <a:pt x="258063" y="1714500"/>
                </a:lnTo>
                <a:lnTo>
                  <a:pt x="260731" y="1752600"/>
                </a:lnTo>
                <a:lnTo>
                  <a:pt x="261620" y="1778000"/>
                </a:lnTo>
                <a:lnTo>
                  <a:pt x="265557" y="1828800"/>
                </a:lnTo>
                <a:lnTo>
                  <a:pt x="267335" y="1854200"/>
                </a:lnTo>
                <a:lnTo>
                  <a:pt x="269240" y="1879600"/>
                </a:lnTo>
                <a:lnTo>
                  <a:pt x="270891" y="1892300"/>
                </a:lnTo>
                <a:lnTo>
                  <a:pt x="272669" y="1917700"/>
                </a:lnTo>
                <a:lnTo>
                  <a:pt x="274320" y="1943100"/>
                </a:lnTo>
                <a:lnTo>
                  <a:pt x="276098" y="1955800"/>
                </a:lnTo>
                <a:lnTo>
                  <a:pt x="277749" y="1968500"/>
                </a:lnTo>
                <a:lnTo>
                  <a:pt x="279400" y="1993900"/>
                </a:lnTo>
                <a:lnTo>
                  <a:pt x="284734" y="2032000"/>
                </a:lnTo>
                <a:lnTo>
                  <a:pt x="286638" y="2057400"/>
                </a:lnTo>
                <a:lnTo>
                  <a:pt x="288417" y="2070100"/>
                </a:lnTo>
                <a:lnTo>
                  <a:pt x="292481" y="2095500"/>
                </a:lnTo>
                <a:lnTo>
                  <a:pt x="294640" y="2095500"/>
                </a:lnTo>
                <a:lnTo>
                  <a:pt x="299212" y="2120900"/>
                </a:lnTo>
                <a:lnTo>
                  <a:pt x="304292" y="2146300"/>
                </a:lnTo>
                <a:lnTo>
                  <a:pt x="310007" y="2159000"/>
                </a:lnTo>
                <a:lnTo>
                  <a:pt x="316230" y="2184400"/>
                </a:lnTo>
                <a:lnTo>
                  <a:pt x="323215" y="2197100"/>
                </a:lnTo>
                <a:lnTo>
                  <a:pt x="330962" y="2209800"/>
                </a:lnTo>
                <a:lnTo>
                  <a:pt x="339471" y="2235200"/>
                </a:lnTo>
                <a:lnTo>
                  <a:pt x="349377" y="2247900"/>
                </a:lnTo>
                <a:lnTo>
                  <a:pt x="360425" y="2273300"/>
                </a:lnTo>
                <a:lnTo>
                  <a:pt x="372491" y="2286000"/>
                </a:lnTo>
                <a:lnTo>
                  <a:pt x="385572" y="2298700"/>
                </a:lnTo>
                <a:lnTo>
                  <a:pt x="399288" y="2311400"/>
                </a:lnTo>
                <a:lnTo>
                  <a:pt x="413638" y="2324100"/>
                </a:lnTo>
                <a:lnTo>
                  <a:pt x="428498" y="2336800"/>
                </a:lnTo>
                <a:lnTo>
                  <a:pt x="575310" y="2336800"/>
                </a:lnTo>
                <a:lnTo>
                  <a:pt x="578738" y="2324100"/>
                </a:lnTo>
                <a:lnTo>
                  <a:pt x="470027" y="2324100"/>
                </a:lnTo>
                <a:lnTo>
                  <a:pt x="455803" y="2311400"/>
                </a:lnTo>
                <a:lnTo>
                  <a:pt x="443865" y="2311400"/>
                </a:lnTo>
                <a:lnTo>
                  <a:pt x="430022" y="2298700"/>
                </a:lnTo>
                <a:lnTo>
                  <a:pt x="431038" y="2298700"/>
                </a:lnTo>
                <a:lnTo>
                  <a:pt x="417575" y="2286000"/>
                </a:lnTo>
                <a:lnTo>
                  <a:pt x="418465" y="2286000"/>
                </a:lnTo>
                <a:lnTo>
                  <a:pt x="405511" y="2273300"/>
                </a:lnTo>
                <a:lnTo>
                  <a:pt x="406400" y="2273300"/>
                </a:lnTo>
                <a:lnTo>
                  <a:pt x="394208" y="2260600"/>
                </a:lnTo>
                <a:lnTo>
                  <a:pt x="394843" y="2260600"/>
                </a:lnTo>
                <a:lnTo>
                  <a:pt x="383413" y="2247900"/>
                </a:lnTo>
                <a:lnTo>
                  <a:pt x="384175" y="2247900"/>
                </a:lnTo>
                <a:lnTo>
                  <a:pt x="373761" y="2235200"/>
                </a:lnTo>
                <a:lnTo>
                  <a:pt x="374396" y="2235200"/>
                </a:lnTo>
                <a:lnTo>
                  <a:pt x="364998" y="2222500"/>
                </a:lnTo>
                <a:lnTo>
                  <a:pt x="365379" y="2222500"/>
                </a:lnTo>
                <a:lnTo>
                  <a:pt x="357124" y="2209800"/>
                </a:lnTo>
                <a:lnTo>
                  <a:pt x="357378" y="2209800"/>
                </a:lnTo>
                <a:lnTo>
                  <a:pt x="349758" y="2184400"/>
                </a:lnTo>
                <a:lnTo>
                  <a:pt x="350012" y="2184400"/>
                </a:lnTo>
                <a:lnTo>
                  <a:pt x="343281" y="2171700"/>
                </a:lnTo>
                <a:lnTo>
                  <a:pt x="343535" y="2171700"/>
                </a:lnTo>
                <a:lnTo>
                  <a:pt x="337566" y="2159000"/>
                </a:lnTo>
                <a:lnTo>
                  <a:pt x="332105" y="2133600"/>
                </a:lnTo>
                <a:lnTo>
                  <a:pt x="332359" y="2133600"/>
                </a:lnTo>
                <a:lnTo>
                  <a:pt x="327406" y="2120900"/>
                </a:lnTo>
                <a:lnTo>
                  <a:pt x="323088" y="2095500"/>
                </a:lnTo>
                <a:lnTo>
                  <a:pt x="319024" y="2070100"/>
                </a:lnTo>
                <a:lnTo>
                  <a:pt x="317119" y="2057400"/>
                </a:lnTo>
                <a:lnTo>
                  <a:pt x="315341" y="2044700"/>
                </a:lnTo>
                <a:lnTo>
                  <a:pt x="313436" y="2032000"/>
                </a:lnTo>
                <a:lnTo>
                  <a:pt x="309880" y="2006600"/>
                </a:lnTo>
                <a:lnTo>
                  <a:pt x="308229" y="1993900"/>
                </a:lnTo>
                <a:lnTo>
                  <a:pt x="306578" y="1968500"/>
                </a:lnTo>
                <a:lnTo>
                  <a:pt x="304927" y="1955800"/>
                </a:lnTo>
                <a:lnTo>
                  <a:pt x="303149" y="1930400"/>
                </a:lnTo>
                <a:lnTo>
                  <a:pt x="301498" y="1917700"/>
                </a:lnTo>
                <a:lnTo>
                  <a:pt x="299720" y="1892300"/>
                </a:lnTo>
                <a:lnTo>
                  <a:pt x="298069" y="1866900"/>
                </a:lnTo>
                <a:lnTo>
                  <a:pt x="296291" y="1854200"/>
                </a:lnTo>
                <a:lnTo>
                  <a:pt x="292481" y="1803400"/>
                </a:lnTo>
                <a:lnTo>
                  <a:pt x="290575" y="1765300"/>
                </a:lnTo>
                <a:lnTo>
                  <a:pt x="289560" y="1752600"/>
                </a:lnTo>
                <a:lnTo>
                  <a:pt x="288798" y="1739900"/>
                </a:lnTo>
                <a:lnTo>
                  <a:pt x="285496" y="1676400"/>
                </a:lnTo>
                <a:lnTo>
                  <a:pt x="282956" y="1600200"/>
                </a:lnTo>
                <a:lnTo>
                  <a:pt x="280924" y="1524000"/>
                </a:lnTo>
                <a:lnTo>
                  <a:pt x="280035" y="1485900"/>
                </a:lnTo>
                <a:lnTo>
                  <a:pt x="278511" y="1397000"/>
                </a:lnTo>
                <a:lnTo>
                  <a:pt x="276987" y="1295400"/>
                </a:lnTo>
                <a:lnTo>
                  <a:pt x="273938" y="1104900"/>
                </a:lnTo>
                <a:lnTo>
                  <a:pt x="272161" y="1016000"/>
                </a:lnTo>
                <a:lnTo>
                  <a:pt x="269875" y="914400"/>
                </a:lnTo>
                <a:lnTo>
                  <a:pt x="268605" y="876300"/>
                </a:lnTo>
                <a:lnTo>
                  <a:pt x="267081" y="825500"/>
                </a:lnTo>
                <a:lnTo>
                  <a:pt x="265430" y="787400"/>
                </a:lnTo>
                <a:lnTo>
                  <a:pt x="263652" y="736600"/>
                </a:lnTo>
                <a:lnTo>
                  <a:pt x="261493" y="698500"/>
                </a:lnTo>
                <a:lnTo>
                  <a:pt x="259207" y="660400"/>
                </a:lnTo>
                <a:lnTo>
                  <a:pt x="256667" y="609600"/>
                </a:lnTo>
                <a:lnTo>
                  <a:pt x="254000" y="584200"/>
                </a:lnTo>
                <a:lnTo>
                  <a:pt x="250825" y="546100"/>
                </a:lnTo>
                <a:lnTo>
                  <a:pt x="247396" y="508000"/>
                </a:lnTo>
                <a:lnTo>
                  <a:pt x="245745" y="495300"/>
                </a:lnTo>
                <a:lnTo>
                  <a:pt x="243840" y="482600"/>
                </a:lnTo>
                <a:lnTo>
                  <a:pt x="241808" y="457200"/>
                </a:lnTo>
                <a:lnTo>
                  <a:pt x="235458" y="419100"/>
                </a:lnTo>
                <a:lnTo>
                  <a:pt x="226060" y="368300"/>
                </a:lnTo>
                <a:lnTo>
                  <a:pt x="215773" y="330200"/>
                </a:lnTo>
                <a:lnTo>
                  <a:pt x="210312" y="304800"/>
                </a:lnTo>
                <a:lnTo>
                  <a:pt x="204597" y="279400"/>
                </a:lnTo>
                <a:lnTo>
                  <a:pt x="198755" y="266700"/>
                </a:lnTo>
                <a:lnTo>
                  <a:pt x="192786" y="241300"/>
                </a:lnTo>
                <a:lnTo>
                  <a:pt x="186436" y="228600"/>
                </a:lnTo>
                <a:lnTo>
                  <a:pt x="179959" y="215900"/>
                </a:lnTo>
                <a:lnTo>
                  <a:pt x="173482" y="190500"/>
                </a:lnTo>
                <a:lnTo>
                  <a:pt x="152654" y="152400"/>
                </a:lnTo>
                <a:lnTo>
                  <a:pt x="115188" y="88900"/>
                </a:lnTo>
                <a:lnTo>
                  <a:pt x="83566" y="63500"/>
                </a:lnTo>
                <a:lnTo>
                  <a:pt x="67437" y="38100"/>
                </a:lnTo>
                <a:lnTo>
                  <a:pt x="18796" y="0"/>
                </a:lnTo>
                <a:close/>
              </a:path>
              <a:path w="772795" h="2349500">
                <a:moveTo>
                  <a:pt x="549275" y="2311400"/>
                </a:moveTo>
                <a:lnTo>
                  <a:pt x="538099" y="2324100"/>
                </a:lnTo>
                <a:lnTo>
                  <a:pt x="546988" y="2324100"/>
                </a:lnTo>
                <a:lnTo>
                  <a:pt x="549275" y="2311400"/>
                </a:lnTo>
                <a:close/>
              </a:path>
              <a:path w="772795" h="2349500">
                <a:moveTo>
                  <a:pt x="585342" y="2311400"/>
                </a:moveTo>
                <a:lnTo>
                  <a:pt x="549656" y="2311400"/>
                </a:lnTo>
                <a:lnTo>
                  <a:pt x="546988" y="2324100"/>
                </a:lnTo>
                <a:lnTo>
                  <a:pt x="582167" y="2324100"/>
                </a:lnTo>
                <a:lnTo>
                  <a:pt x="585342" y="2311400"/>
                </a:lnTo>
                <a:close/>
              </a:path>
              <a:path w="772795" h="2349500">
                <a:moveTo>
                  <a:pt x="717201" y="1723104"/>
                </a:moveTo>
                <a:lnTo>
                  <a:pt x="715644" y="1727200"/>
                </a:lnTo>
                <a:lnTo>
                  <a:pt x="710184" y="1752600"/>
                </a:lnTo>
                <a:lnTo>
                  <a:pt x="704596" y="1778000"/>
                </a:lnTo>
                <a:lnTo>
                  <a:pt x="692658" y="1828800"/>
                </a:lnTo>
                <a:lnTo>
                  <a:pt x="679958" y="1879600"/>
                </a:lnTo>
                <a:lnTo>
                  <a:pt x="673354" y="1905000"/>
                </a:lnTo>
                <a:lnTo>
                  <a:pt x="660018" y="1968500"/>
                </a:lnTo>
                <a:lnTo>
                  <a:pt x="646303" y="2019300"/>
                </a:lnTo>
                <a:lnTo>
                  <a:pt x="639317" y="2044700"/>
                </a:lnTo>
                <a:lnTo>
                  <a:pt x="632333" y="2082800"/>
                </a:lnTo>
                <a:lnTo>
                  <a:pt x="611378" y="2159000"/>
                </a:lnTo>
                <a:lnTo>
                  <a:pt x="604519" y="2184400"/>
                </a:lnTo>
                <a:lnTo>
                  <a:pt x="597662" y="2197100"/>
                </a:lnTo>
                <a:lnTo>
                  <a:pt x="591058" y="2222500"/>
                </a:lnTo>
                <a:lnTo>
                  <a:pt x="584454" y="2247900"/>
                </a:lnTo>
                <a:lnTo>
                  <a:pt x="577977" y="2260600"/>
                </a:lnTo>
                <a:lnTo>
                  <a:pt x="571627" y="2273300"/>
                </a:lnTo>
                <a:lnTo>
                  <a:pt x="565658" y="2286000"/>
                </a:lnTo>
                <a:lnTo>
                  <a:pt x="565912" y="2286000"/>
                </a:lnTo>
                <a:lnTo>
                  <a:pt x="562737" y="2298700"/>
                </a:lnTo>
                <a:lnTo>
                  <a:pt x="560197" y="2298700"/>
                </a:lnTo>
                <a:lnTo>
                  <a:pt x="557149" y="2311400"/>
                </a:lnTo>
                <a:lnTo>
                  <a:pt x="588644" y="2311400"/>
                </a:lnTo>
                <a:lnTo>
                  <a:pt x="592074" y="2298700"/>
                </a:lnTo>
                <a:lnTo>
                  <a:pt x="598424" y="2286000"/>
                </a:lnTo>
                <a:lnTo>
                  <a:pt x="605155" y="2273300"/>
                </a:lnTo>
                <a:lnTo>
                  <a:pt x="611759" y="2247900"/>
                </a:lnTo>
                <a:lnTo>
                  <a:pt x="618616" y="2235200"/>
                </a:lnTo>
                <a:lnTo>
                  <a:pt x="625348" y="2209800"/>
                </a:lnTo>
                <a:lnTo>
                  <a:pt x="646303" y="2133600"/>
                </a:lnTo>
                <a:lnTo>
                  <a:pt x="653414" y="2108200"/>
                </a:lnTo>
                <a:lnTo>
                  <a:pt x="674369" y="2032000"/>
                </a:lnTo>
                <a:lnTo>
                  <a:pt x="688086" y="1968500"/>
                </a:lnTo>
                <a:lnTo>
                  <a:pt x="701548" y="1917700"/>
                </a:lnTo>
                <a:lnTo>
                  <a:pt x="708152" y="1892300"/>
                </a:lnTo>
                <a:lnTo>
                  <a:pt x="714502" y="1866900"/>
                </a:lnTo>
                <a:lnTo>
                  <a:pt x="720852" y="1828800"/>
                </a:lnTo>
                <a:lnTo>
                  <a:pt x="726821" y="1803400"/>
                </a:lnTo>
                <a:lnTo>
                  <a:pt x="732663" y="1778000"/>
                </a:lnTo>
                <a:lnTo>
                  <a:pt x="738378" y="1765300"/>
                </a:lnTo>
                <a:lnTo>
                  <a:pt x="743712" y="1739900"/>
                </a:lnTo>
                <a:lnTo>
                  <a:pt x="745251" y="1731578"/>
                </a:lnTo>
                <a:lnTo>
                  <a:pt x="717201" y="1723104"/>
                </a:lnTo>
                <a:close/>
              </a:path>
              <a:path w="772795" h="2349500">
                <a:moveTo>
                  <a:pt x="767061" y="1714500"/>
                </a:moveTo>
                <a:lnTo>
                  <a:pt x="748411" y="1714500"/>
                </a:lnTo>
                <a:lnTo>
                  <a:pt x="745251" y="1731578"/>
                </a:lnTo>
                <a:lnTo>
                  <a:pt x="772794" y="1739900"/>
                </a:lnTo>
                <a:lnTo>
                  <a:pt x="767061" y="1714500"/>
                </a:lnTo>
                <a:close/>
              </a:path>
              <a:path w="772795" h="2349500">
                <a:moveTo>
                  <a:pt x="748411" y="1714500"/>
                </a:moveTo>
                <a:lnTo>
                  <a:pt x="720471" y="1714500"/>
                </a:lnTo>
                <a:lnTo>
                  <a:pt x="717201" y="1723104"/>
                </a:lnTo>
                <a:lnTo>
                  <a:pt x="745251" y="1731578"/>
                </a:lnTo>
                <a:lnTo>
                  <a:pt x="748411" y="1714500"/>
                </a:lnTo>
                <a:close/>
              </a:path>
              <a:path w="772795" h="2349500">
                <a:moveTo>
                  <a:pt x="752729" y="1651000"/>
                </a:moveTo>
                <a:lnTo>
                  <a:pt x="688721" y="1714500"/>
                </a:lnTo>
                <a:lnTo>
                  <a:pt x="717201" y="1723104"/>
                </a:lnTo>
                <a:lnTo>
                  <a:pt x="720471" y="1714500"/>
                </a:lnTo>
                <a:lnTo>
                  <a:pt x="767061" y="1714500"/>
                </a:lnTo>
                <a:lnTo>
                  <a:pt x="752729" y="16510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919468" y="3004311"/>
            <a:ext cx="772795" cy="2349500"/>
          </a:xfrm>
          <a:custGeom>
            <a:avLst/>
            <a:gdLst/>
            <a:ahLst/>
            <a:cxnLst/>
            <a:rect l="l" t="t" r="r" b="b"/>
            <a:pathLst>
              <a:path w="772795" h="2349500">
                <a:moveTo>
                  <a:pt x="563245" y="2336800"/>
                </a:moveTo>
                <a:lnTo>
                  <a:pt x="443737" y="2336800"/>
                </a:lnTo>
                <a:lnTo>
                  <a:pt x="459231" y="2349500"/>
                </a:lnTo>
                <a:lnTo>
                  <a:pt x="549909" y="2349500"/>
                </a:lnTo>
                <a:lnTo>
                  <a:pt x="563245" y="2336800"/>
                </a:lnTo>
                <a:close/>
              </a:path>
              <a:path w="772795" h="2349500">
                <a:moveTo>
                  <a:pt x="226059" y="368300"/>
                </a:moveTo>
                <a:lnTo>
                  <a:pt x="197738" y="368300"/>
                </a:lnTo>
                <a:lnTo>
                  <a:pt x="206882" y="419100"/>
                </a:lnTo>
                <a:lnTo>
                  <a:pt x="211074" y="457200"/>
                </a:lnTo>
                <a:lnTo>
                  <a:pt x="215137" y="482600"/>
                </a:lnTo>
                <a:lnTo>
                  <a:pt x="216915" y="495300"/>
                </a:lnTo>
                <a:lnTo>
                  <a:pt x="218693" y="508000"/>
                </a:lnTo>
                <a:lnTo>
                  <a:pt x="222123" y="546100"/>
                </a:lnTo>
                <a:lnTo>
                  <a:pt x="225043" y="584200"/>
                </a:lnTo>
                <a:lnTo>
                  <a:pt x="227837" y="622300"/>
                </a:lnTo>
                <a:lnTo>
                  <a:pt x="230250" y="660400"/>
                </a:lnTo>
                <a:lnTo>
                  <a:pt x="232536" y="698500"/>
                </a:lnTo>
                <a:lnTo>
                  <a:pt x="234696" y="736600"/>
                </a:lnTo>
                <a:lnTo>
                  <a:pt x="236474" y="787400"/>
                </a:lnTo>
                <a:lnTo>
                  <a:pt x="238125" y="825500"/>
                </a:lnTo>
                <a:lnTo>
                  <a:pt x="239649" y="876300"/>
                </a:lnTo>
                <a:lnTo>
                  <a:pt x="240918" y="914400"/>
                </a:lnTo>
                <a:lnTo>
                  <a:pt x="243204" y="1016000"/>
                </a:lnTo>
                <a:lnTo>
                  <a:pt x="245109" y="1104900"/>
                </a:lnTo>
                <a:lnTo>
                  <a:pt x="247396" y="1257300"/>
                </a:lnTo>
                <a:lnTo>
                  <a:pt x="248030" y="1295400"/>
                </a:lnTo>
                <a:lnTo>
                  <a:pt x="249554" y="1397000"/>
                </a:lnTo>
                <a:lnTo>
                  <a:pt x="251078" y="1485900"/>
                </a:lnTo>
                <a:lnTo>
                  <a:pt x="251967" y="1524000"/>
                </a:lnTo>
                <a:lnTo>
                  <a:pt x="254000" y="1600200"/>
                </a:lnTo>
                <a:lnTo>
                  <a:pt x="256539" y="1676400"/>
                </a:lnTo>
                <a:lnTo>
                  <a:pt x="258063" y="1714500"/>
                </a:lnTo>
                <a:lnTo>
                  <a:pt x="260730" y="1752600"/>
                </a:lnTo>
                <a:lnTo>
                  <a:pt x="261620" y="1778000"/>
                </a:lnTo>
                <a:lnTo>
                  <a:pt x="265556" y="1828800"/>
                </a:lnTo>
                <a:lnTo>
                  <a:pt x="267334" y="1854200"/>
                </a:lnTo>
                <a:lnTo>
                  <a:pt x="269239" y="1879600"/>
                </a:lnTo>
                <a:lnTo>
                  <a:pt x="270890" y="1892300"/>
                </a:lnTo>
                <a:lnTo>
                  <a:pt x="272668" y="1917700"/>
                </a:lnTo>
                <a:lnTo>
                  <a:pt x="274320" y="1943100"/>
                </a:lnTo>
                <a:lnTo>
                  <a:pt x="276098" y="1955800"/>
                </a:lnTo>
                <a:lnTo>
                  <a:pt x="277749" y="1968500"/>
                </a:lnTo>
                <a:lnTo>
                  <a:pt x="279400" y="1993900"/>
                </a:lnTo>
                <a:lnTo>
                  <a:pt x="284733" y="2032000"/>
                </a:lnTo>
                <a:lnTo>
                  <a:pt x="286638" y="2057400"/>
                </a:lnTo>
                <a:lnTo>
                  <a:pt x="288416" y="2070100"/>
                </a:lnTo>
                <a:lnTo>
                  <a:pt x="292480" y="2095500"/>
                </a:lnTo>
                <a:lnTo>
                  <a:pt x="294639" y="2095500"/>
                </a:lnTo>
                <a:lnTo>
                  <a:pt x="299211" y="2120900"/>
                </a:lnTo>
                <a:lnTo>
                  <a:pt x="304291" y="2146300"/>
                </a:lnTo>
                <a:lnTo>
                  <a:pt x="310006" y="2159000"/>
                </a:lnTo>
                <a:lnTo>
                  <a:pt x="316229" y="2184400"/>
                </a:lnTo>
                <a:lnTo>
                  <a:pt x="323214" y="2197100"/>
                </a:lnTo>
                <a:lnTo>
                  <a:pt x="330961" y="2209800"/>
                </a:lnTo>
                <a:lnTo>
                  <a:pt x="339471" y="2235200"/>
                </a:lnTo>
                <a:lnTo>
                  <a:pt x="349376" y="2247900"/>
                </a:lnTo>
                <a:lnTo>
                  <a:pt x="360425" y="2273300"/>
                </a:lnTo>
                <a:lnTo>
                  <a:pt x="372490" y="2286000"/>
                </a:lnTo>
                <a:lnTo>
                  <a:pt x="385572" y="2298700"/>
                </a:lnTo>
                <a:lnTo>
                  <a:pt x="399287" y="2311400"/>
                </a:lnTo>
                <a:lnTo>
                  <a:pt x="413638" y="2324100"/>
                </a:lnTo>
                <a:lnTo>
                  <a:pt x="428498" y="2336800"/>
                </a:lnTo>
                <a:lnTo>
                  <a:pt x="575309" y="2336800"/>
                </a:lnTo>
                <a:lnTo>
                  <a:pt x="578738" y="2324100"/>
                </a:lnTo>
                <a:lnTo>
                  <a:pt x="470026" y="2324100"/>
                </a:lnTo>
                <a:lnTo>
                  <a:pt x="455802" y="2311400"/>
                </a:lnTo>
                <a:lnTo>
                  <a:pt x="443864" y="2311400"/>
                </a:lnTo>
                <a:lnTo>
                  <a:pt x="430022" y="2298700"/>
                </a:lnTo>
                <a:lnTo>
                  <a:pt x="431037" y="2298700"/>
                </a:lnTo>
                <a:lnTo>
                  <a:pt x="417575" y="2286000"/>
                </a:lnTo>
                <a:lnTo>
                  <a:pt x="418464" y="2286000"/>
                </a:lnTo>
                <a:lnTo>
                  <a:pt x="405510" y="2273300"/>
                </a:lnTo>
                <a:lnTo>
                  <a:pt x="406400" y="2273300"/>
                </a:lnTo>
                <a:lnTo>
                  <a:pt x="394207" y="2260600"/>
                </a:lnTo>
                <a:lnTo>
                  <a:pt x="394842" y="2260600"/>
                </a:lnTo>
                <a:lnTo>
                  <a:pt x="383412" y="2247900"/>
                </a:lnTo>
                <a:lnTo>
                  <a:pt x="384175" y="2247900"/>
                </a:lnTo>
                <a:lnTo>
                  <a:pt x="373760" y="2235200"/>
                </a:lnTo>
                <a:lnTo>
                  <a:pt x="374396" y="2235200"/>
                </a:lnTo>
                <a:lnTo>
                  <a:pt x="364998" y="2222500"/>
                </a:lnTo>
                <a:lnTo>
                  <a:pt x="365378" y="2222500"/>
                </a:lnTo>
                <a:lnTo>
                  <a:pt x="361251" y="2209800"/>
                </a:lnTo>
                <a:lnTo>
                  <a:pt x="357377" y="2209800"/>
                </a:lnTo>
                <a:lnTo>
                  <a:pt x="349757" y="2184400"/>
                </a:lnTo>
                <a:lnTo>
                  <a:pt x="350011" y="2184400"/>
                </a:lnTo>
                <a:lnTo>
                  <a:pt x="343280" y="2171700"/>
                </a:lnTo>
                <a:lnTo>
                  <a:pt x="343534" y="2171700"/>
                </a:lnTo>
                <a:lnTo>
                  <a:pt x="337565" y="2159000"/>
                </a:lnTo>
                <a:lnTo>
                  <a:pt x="332104" y="2133600"/>
                </a:lnTo>
                <a:lnTo>
                  <a:pt x="332358" y="2133600"/>
                </a:lnTo>
                <a:lnTo>
                  <a:pt x="327405" y="2120900"/>
                </a:lnTo>
                <a:lnTo>
                  <a:pt x="323087" y="2095500"/>
                </a:lnTo>
                <a:lnTo>
                  <a:pt x="319024" y="2070100"/>
                </a:lnTo>
                <a:lnTo>
                  <a:pt x="317118" y="2057400"/>
                </a:lnTo>
                <a:lnTo>
                  <a:pt x="315340" y="2044700"/>
                </a:lnTo>
                <a:lnTo>
                  <a:pt x="313435" y="2032000"/>
                </a:lnTo>
                <a:lnTo>
                  <a:pt x="309879" y="2006600"/>
                </a:lnTo>
                <a:lnTo>
                  <a:pt x="308228" y="1993900"/>
                </a:lnTo>
                <a:lnTo>
                  <a:pt x="306577" y="1968500"/>
                </a:lnTo>
                <a:lnTo>
                  <a:pt x="304926" y="1955800"/>
                </a:lnTo>
                <a:lnTo>
                  <a:pt x="303149" y="1930400"/>
                </a:lnTo>
                <a:lnTo>
                  <a:pt x="301498" y="1917700"/>
                </a:lnTo>
                <a:lnTo>
                  <a:pt x="299720" y="1892300"/>
                </a:lnTo>
                <a:lnTo>
                  <a:pt x="298068" y="1866900"/>
                </a:lnTo>
                <a:lnTo>
                  <a:pt x="296290" y="1841500"/>
                </a:lnTo>
                <a:lnTo>
                  <a:pt x="294385" y="1828800"/>
                </a:lnTo>
                <a:lnTo>
                  <a:pt x="292480" y="1803400"/>
                </a:lnTo>
                <a:lnTo>
                  <a:pt x="290575" y="1765300"/>
                </a:lnTo>
                <a:lnTo>
                  <a:pt x="289559" y="1752600"/>
                </a:lnTo>
                <a:lnTo>
                  <a:pt x="288798" y="1739900"/>
                </a:lnTo>
                <a:lnTo>
                  <a:pt x="285496" y="1676400"/>
                </a:lnTo>
                <a:lnTo>
                  <a:pt x="282955" y="1600200"/>
                </a:lnTo>
                <a:lnTo>
                  <a:pt x="280924" y="1524000"/>
                </a:lnTo>
                <a:lnTo>
                  <a:pt x="280034" y="1485900"/>
                </a:lnTo>
                <a:lnTo>
                  <a:pt x="278510" y="1397000"/>
                </a:lnTo>
                <a:lnTo>
                  <a:pt x="276986" y="1295400"/>
                </a:lnTo>
                <a:lnTo>
                  <a:pt x="273938" y="1104900"/>
                </a:lnTo>
                <a:lnTo>
                  <a:pt x="272160" y="1016000"/>
                </a:lnTo>
                <a:lnTo>
                  <a:pt x="269875" y="914400"/>
                </a:lnTo>
                <a:lnTo>
                  <a:pt x="268604" y="876300"/>
                </a:lnTo>
                <a:lnTo>
                  <a:pt x="267080" y="825500"/>
                </a:lnTo>
                <a:lnTo>
                  <a:pt x="265429" y="774700"/>
                </a:lnTo>
                <a:lnTo>
                  <a:pt x="263651" y="736600"/>
                </a:lnTo>
                <a:lnTo>
                  <a:pt x="261492" y="698500"/>
                </a:lnTo>
                <a:lnTo>
                  <a:pt x="259206" y="647700"/>
                </a:lnTo>
                <a:lnTo>
                  <a:pt x="256666" y="609600"/>
                </a:lnTo>
                <a:lnTo>
                  <a:pt x="254000" y="571500"/>
                </a:lnTo>
                <a:lnTo>
                  <a:pt x="250825" y="546100"/>
                </a:lnTo>
                <a:lnTo>
                  <a:pt x="247396" y="508000"/>
                </a:lnTo>
                <a:lnTo>
                  <a:pt x="245745" y="495300"/>
                </a:lnTo>
                <a:lnTo>
                  <a:pt x="243839" y="469900"/>
                </a:lnTo>
                <a:lnTo>
                  <a:pt x="239775" y="444500"/>
                </a:lnTo>
                <a:lnTo>
                  <a:pt x="235457" y="419100"/>
                </a:lnTo>
                <a:lnTo>
                  <a:pt x="226059" y="368300"/>
                </a:lnTo>
                <a:close/>
              </a:path>
              <a:path w="772795" h="2349500">
                <a:moveTo>
                  <a:pt x="549275" y="2311400"/>
                </a:moveTo>
                <a:lnTo>
                  <a:pt x="538099" y="2324100"/>
                </a:lnTo>
                <a:lnTo>
                  <a:pt x="546988" y="2324100"/>
                </a:lnTo>
                <a:lnTo>
                  <a:pt x="549275" y="2311400"/>
                </a:lnTo>
                <a:close/>
              </a:path>
              <a:path w="772795" h="2349500">
                <a:moveTo>
                  <a:pt x="585342" y="2311400"/>
                </a:moveTo>
                <a:lnTo>
                  <a:pt x="549655" y="2311400"/>
                </a:lnTo>
                <a:lnTo>
                  <a:pt x="546988" y="2324100"/>
                </a:lnTo>
                <a:lnTo>
                  <a:pt x="582167" y="2324100"/>
                </a:lnTo>
                <a:lnTo>
                  <a:pt x="585342" y="2311400"/>
                </a:lnTo>
                <a:close/>
              </a:path>
              <a:path w="772795" h="2349500">
                <a:moveTo>
                  <a:pt x="717210" y="1723081"/>
                </a:moveTo>
                <a:lnTo>
                  <a:pt x="715645" y="1727200"/>
                </a:lnTo>
                <a:lnTo>
                  <a:pt x="710183" y="1752600"/>
                </a:lnTo>
                <a:lnTo>
                  <a:pt x="704596" y="1778000"/>
                </a:lnTo>
                <a:lnTo>
                  <a:pt x="692657" y="1828800"/>
                </a:lnTo>
                <a:lnTo>
                  <a:pt x="679957" y="1879600"/>
                </a:lnTo>
                <a:lnTo>
                  <a:pt x="673353" y="1905000"/>
                </a:lnTo>
                <a:lnTo>
                  <a:pt x="660018" y="1968500"/>
                </a:lnTo>
                <a:lnTo>
                  <a:pt x="646302" y="2019300"/>
                </a:lnTo>
                <a:lnTo>
                  <a:pt x="639317" y="2044700"/>
                </a:lnTo>
                <a:lnTo>
                  <a:pt x="632332" y="2082800"/>
                </a:lnTo>
                <a:lnTo>
                  <a:pt x="611377" y="2159000"/>
                </a:lnTo>
                <a:lnTo>
                  <a:pt x="604520" y="2184400"/>
                </a:lnTo>
                <a:lnTo>
                  <a:pt x="597661" y="2197100"/>
                </a:lnTo>
                <a:lnTo>
                  <a:pt x="591057" y="2222500"/>
                </a:lnTo>
                <a:lnTo>
                  <a:pt x="584453" y="2247900"/>
                </a:lnTo>
                <a:lnTo>
                  <a:pt x="577976" y="2260600"/>
                </a:lnTo>
                <a:lnTo>
                  <a:pt x="571626" y="2273300"/>
                </a:lnTo>
                <a:lnTo>
                  <a:pt x="571880" y="2273300"/>
                </a:lnTo>
                <a:lnTo>
                  <a:pt x="565657" y="2286000"/>
                </a:lnTo>
                <a:lnTo>
                  <a:pt x="565911" y="2286000"/>
                </a:lnTo>
                <a:lnTo>
                  <a:pt x="562863" y="2298700"/>
                </a:lnTo>
                <a:lnTo>
                  <a:pt x="560197" y="2298700"/>
                </a:lnTo>
                <a:lnTo>
                  <a:pt x="557149" y="2311400"/>
                </a:lnTo>
                <a:lnTo>
                  <a:pt x="588645" y="2311400"/>
                </a:lnTo>
                <a:lnTo>
                  <a:pt x="592074" y="2298700"/>
                </a:lnTo>
                <a:lnTo>
                  <a:pt x="598424" y="2286000"/>
                </a:lnTo>
                <a:lnTo>
                  <a:pt x="605154" y="2273300"/>
                </a:lnTo>
                <a:lnTo>
                  <a:pt x="611758" y="2247900"/>
                </a:lnTo>
                <a:lnTo>
                  <a:pt x="618616" y="2235200"/>
                </a:lnTo>
                <a:lnTo>
                  <a:pt x="625348" y="2209800"/>
                </a:lnTo>
                <a:lnTo>
                  <a:pt x="646302" y="2133600"/>
                </a:lnTo>
                <a:lnTo>
                  <a:pt x="653414" y="2108200"/>
                </a:lnTo>
                <a:lnTo>
                  <a:pt x="674370" y="2032000"/>
                </a:lnTo>
                <a:lnTo>
                  <a:pt x="688085" y="1968500"/>
                </a:lnTo>
                <a:lnTo>
                  <a:pt x="701548" y="1917700"/>
                </a:lnTo>
                <a:lnTo>
                  <a:pt x="708151" y="1892300"/>
                </a:lnTo>
                <a:lnTo>
                  <a:pt x="714501" y="1866900"/>
                </a:lnTo>
                <a:lnTo>
                  <a:pt x="720851" y="1828800"/>
                </a:lnTo>
                <a:lnTo>
                  <a:pt x="726821" y="1803400"/>
                </a:lnTo>
                <a:lnTo>
                  <a:pt x="732662" y="1778000"/>
                </a:lnTo>
                <a:lnTo>
                  <a:pt x="738377" y="1765300"/>
                </a:lnTo>
                <a:lnTo>
                  <a:pt x="743711" y="1739900"/>
                </a:lnTo>
                <a:lnTo>
                  <a:pt x="745293" y="1731578"/>
                </a:lnTo>
                <a:lnTo>
                  <a:pt x="717210" y="1723081"/>
                </a:lnTo>
                <a:close/>
              </a:path>
              <a:path w="772795" h="2349500">
                <a:moveTo>
                  <a:pt x="357124" y="2197100"/>
                </a:moveTo>
                <a:lnTo>
                  <a:pt x="357377" y="2209800"/>
                </a:lnTo>
                <a:lnTo>
                  <a:pt x="361251" y="2209800"/>
                </a:lnTo>
                <a:lnTo>
                  <a:pt x="357124" y="2197100"/>
                </a:lnTo>
                <a:close/>
              </a:path>
              <a:path w="772795" h="2349500">
                <a:moveTo>
                  <a:pt x="767061" y="1714500"/>
                </a:moveTo>
                <a:lnTo>
                  <a:pt x="748537" y="1714500"/>
                </a:lnTo>
                <a:lnTo>
                  <a:pt x="745293" y="1731578"/>
                </a:lnTo>
                <a:lnTo>
                  <a:pt x="772795" y="1739900"/>
                </a:lnTo>
                <a:lnTo>
                  <a:pt x="767061" y="1714500"/>
                </a:lnTo>
                <a:close/>
              </a:path>
              <a:path w="772795" h="2349500">
                <a:moveTo>
                  <a:pt x="748537" y="1714500"/>
                </a:moveTo>
                <a:lnTo>
                  <a:pt x="720471" y="1714500"/>
                </a:lnTo>
                <a:lnTo>
                  <a:pt x="717210" y="1723081"/>
                </a:lnTo>
                <a:lnTo>
                  <a:pt x="745293" y="1731578"/>
                </a:lnTo>
                <a:lnTo>
                  <a:pt x="748537" y="1714500"/>
                </a:lnTo>
                <a:close/>
              </a:path>
              <a:path w="772795" h="2349500">
                <a:moveTo>
                  <a:pt x="752728" y="1651000"/>
                </a:moveTo>
                <a:lnTo>
                  <a:pt x="688848" y="1714500"/>
                </a:lnTo>
                <a:lnTo>
                  <a:pt x="717210" y="1723081"/>
                </a:lnTo>
                <a:lnTo>
                  <a:pt x="720471" y="1714500"/>
                </a:lnTo>
                <a:lnTo>
                  <a:pt x="767061" y="1714500"/>
                </a:lnTo>
                <a:lnTo>
                  <a:pt x="752728" y="1651000"/>
                </a:lnTo>
                <a:close/>
              </a:path>
              <a:path w="772795" h="2349500">
                <a:moveTo>
                  <a:pt x="18796" y="0"/>
                </a:moveTo>
                <a:lnTo>
                  <a:pt x="0" y="25400"/>
                </a:lnTo>
                <a:lnTo>
                  <a:pt x="16128" y="38100"/>
                </a:lnTo>
                <a:lnTo>
                  <a:pt x="15875" y="38100"/>
                </a:lnTo>
                <a:lnTo>
                  <a:pt x="31876" y="50800"/>
                </a:lnTo>
                <a:lnTo>
                  <a:pt x="31623" y="50800"/>
                </a:lnTo>
                <a:lnTo>
                  <a:pt x="47498" y="63500"/>
                </a:lnTo>
                <a:lnTo>
                  <a:pt x="47116" y="63500"/>
                </a:lnTo>
                <a:lnTo>
                  <a:pt x="62864" y="76200"/>
                </a:lnTo>
                <a:lnTo>
                  <a:pt x="62356" y="76200"/>
                </a:lnTo>
                <a:lnTo>
                  <a:pt x="77850" y="88900"/>
                </a:lnTo>
                <a:lnTo>
                  <a:pt x="77342" y="88900"/>
                </a:lnTo>
                <a:lnTo>
                  <a:pt x="92455" y="114300"/>
                </a:lnTo>
                <a:lnTo>
                  <a:pt x="91948" y="114300"/>
                </a:lnTo>
                <a:lnTo>
                  <a:pt x="106806" y="127000"/>
                </a:lnTo>
                <a:lnTo>
                  <a:pt x="106425" y="127000"/>
                </a:lnTo>
                <a:lnTo>
                  <a:pt x="113664" y="139700"/>
                </a:lnTo>
                <a:lnTo>
                  <a:pt x="113410" y="139700"/>
                </a:lnTo>
                <a:lnTo>
                  <a:pt x="120523" y="152400"/>
                </a:lnTo>
                <a:lnTo>
                  <a:pt x="120268" y="152400"/>
                </a:lnTo>
                <a:lnTo>
                  <a:pt x="127253" y="165100"/>
                </a:lnTo>
                <a:lnTo>
                  <a:pt x="134111" y="177800"/>
                </a:lnTo>
                <a:lnTo>
                  <a:pt x="133857" y="177800"/>
                </a:lnTo>
                <a:lnTo>
                  <a:pt x="140461" y="190500"/>
                </a:lnTo>
                <a:lnTo>
                  <a:pt x="147065" y="203200"/>
                </a:lnTo>
                <a:lnTo>
                  <a:pt x="146811" y="203200"/>
                </a:lnTo>
                <a:lnTo>
                  <a:pt x="153161" y="215900"/>
                </a:lnTo>
                <a:lnTo>
                  <a:pt x="159511" y="241300"/>
                </a:lnTo>
                <a:lnTo>
                  <a:pt x="159257" y="241300"/>
                </a:lnTo>
                <a:lnTo>
                  <a:pt x="165353" y="254000"/>
                </a:lnTo>
                <a:lnTo>
                  <a:pt x="171196" y="266700"/>
                </a:lnTo>
                <a:lnTo>
                  <a:pt x="171068" y="266700"/>
                </a:lnTo>
                <a:lnTo>
                  <a:pt x="176910" y="292100"/>
                </a:lnTo>
                <a:lnTo>
                  <a:pt x="182372" y="304800"/>
                </a:lnTo>
                <a:lnTo>
                  <a:pt x="187705" y="330200"/>
                </a:lnTo>
                <a:lnTo>
                  <a:pt x="192785" y="355600"/>
                </a:lnTo>
                <a:lnTo>
                  <a:pt x="197738" y="381000"/>
                </a:lnTo>
                <a:lnTo>
                  <a:pt x="197738" y="368300"/>
                </a:lnTo>
                <a:lnTo>
                  <a:pt x="226059" y="368300"/>
                </a:lnTo>
                <a:lnTo>
                  <a:pt x="220979" y="342900"/>
                </a:lnTo>
                <a:lnTo>
                  <a:pt x="215773" y="317500"/>
                </a:lnTo>
                <a:lnTo>
                  <a:pt x="210311" y="304800"/>
                </a:lnTo>
                <a:lnTo>
                  <a:pt x="204597" y="279400"/>
                </a:lnTo>
                <a:lnTo>
                  <a:pt x="198754" y="266700"/>
                </a:lnTo>
                <a:lnTo>
                  <a:pt x="192785" y="241300"/>
                </a:lnTo>
                <a:lnTo>
                  <a:pt x="186562" y="228600"/>
                </a:lnTo>
                <a:lnTo>
                  <a:pt x="179958" y="215900"/>
                </a:lnTo>
                <a:lnTo>
                  <a:pt x="173481" y="190500"/>
                </a:lnTo>
                <a:lnTo>
                  <a:pt x="159765" y="165100"/>
                </a:lnTo>
                <a:lnTo>
                  <a:pt x="138049" y="127000"/>
                </a:lnTo>
                <a:lnTo>
                  <a:pt x="115188" y="88900"/>
                </a:lnTo>
                <a:lnTo>
                  <a:pt x="99567" y="76200"/>
                </a:lnTo>
                <a:lnTo>
                  <a:pt x="83565" y="50800"/>
                </a:lnTo>
                <a:lnTo>
                  <a:pt x="187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7247" y="437145"/>
            <a:ext cx="4001288" cy="5884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Transformer</a:t>
            </a:r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53DE68C1-EC2E-44A2-8F14-950F66CD0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object 4"/>
          <p:cNvSpPr/>
          <p:nvPr/>
        </p:nvSpPr>
        <p:spPr>
          <a:xfrm>
            <a:off x="2617470" y="2407157"/>
            <a:ext cx="1998345" cy="3333115"/>
          </a:xfrm>
          <a:custGeom>
            <a:avLst/>
            <a:gdLst/>
            <a:ahLst/>
            <a:cxnLst/>
            <a:rect l="l" t="t" r="r" b="b"/>
            <a:pathLst>
              <a:path w="1998345" h="3333115">
                <a:moveTo>
                  <a:pt x="0" y="3332988"/>
                </a:moveTo>
                <a:lnTo>
                  <a:pt x="1997963" y="3332988"/>
                </a:lnTo>
                <a:lnTo>
                  <a:pt x="1997963" y="0"/>
                </a:lnTo>
                <a:lnTo>
                  <a:pt x="0" y="0"/>
                </a:lnTo>
                <a:lnTo>
                  <a:pt x="0" y="3332988"/>
                </a:lnTo>
                <a:close/>
              </a:path>
            </a:pathLst>
          </a:custGeom>
          <a:ln w="381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35829" y="915161"/>
            <a:ext cx="2092960" cy="4825365"/>
          </a:xfrm>
          <a:custGeom>
            <a:avLst/>
            <a:gdLst/>
            <a:ahLst/>
            <a:cxnLst/>
            <a:rect l="l" t="t" r="r" b="b"/>
            <a:pathLst>
              <a:path w="2092959" h="4825365">
                <a:moveTo>
                  <a:pt x="0" y="4824984"/>
                </a:moveTo>
                <a:lnTo>
                  <a:pt x="2092452" y="4824984"/>
                </a:lnTo>
                <a:lnTo>
                  <a:pt x="2092452" y="0"/>
                </a:lnTo>
                <a:lnTo>
                  <a:pt x="0" y="0"/>
                </a:lnTo>
                <a:lnTo>
                  <a:pt x="0" y="4824984"/>
                </a:lnTo>
                <a:close/>
              </a:path>
            </a:pathLst>
          </a:custGeom>
          <a:ln w="38100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7589" y="3723894"/>
            <a:ext cx="12071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oder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27926" y="3723894"/>
            <a:ext cx="1241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006FC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oder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0376" y="1182700"/>
            <a:ext cx="3024505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Using Chinese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English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translation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as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example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94305" y="6157671"/>
            <a:ext cx="19316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45465" algn="l"/>
                <a:tab pos="1079500" algn="l"/>
                <a:tab pos="1612900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机  器  学  习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39358" y="6152794"/>
            <a:ext cx="837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&lt;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OS&gt;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31789" y="319785"/>
            <a:ext cx="10864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machine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13117" y="6147003"/>
            <a:ext cx="10871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machine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13117" y="319785"/>
            <a:ext cx="10350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le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rning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77247" y="437145"/>
            <a:ext cx="4001288" cy="5884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0876" y="633983"/>
            <a:ext cx="2714244" cy="35280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4323" y="1051178"/>
            <a:ext cx="407670" cy="114300"/>
          </a:xfrm>
          <a:custGeom>
            <a:avLst/>
            <a:gdLst/>
            <a:ahLst/>
            <a:cxnLst/>
            <a:rect l="l" t="t" r="r" b="b"/>
            <a:pathLst>
              <a:path w="407669" h="114300">
                <a:moveTo>
                  <a:pt x="370378" y="37846"/>
                </a:moveTo>
                <a:lnTo>
                  <a:pt x="312229" y="37846"/>
                </a:lnTo>
                <a:lnTo>
                  <a:pt x="312610" y="75946"/>
                </a:lnTo>
                <a:lnTo>
                  <a:pt x="293475" y="76132"/>
                </a:lnTo>
                <a:lnTo>
                  <a:pt x="293814" y="114300"/>
                </a:lnTo>
                <a:lnTo>
                  <a:pt x="407606" y="56007"/>
                </a:lnTo>
                <a:lnTo>
                  <a:pt x="370378" y="37846"/>
                </a:lnTo>
                <a:close/>
              </a:path>
              <a:path w="407669" h="114300">
                <a:moveTo>
                  <a:pt x="293136" y="38032"/>
                </a:moveTo>
                <a:lnTo>
                  <a:pt x="0" y="40894"/>
                </a:lnTo>
                <a:lnTo>
                  <a:pt x="380" y="78994"/>
                </a:lnTo>
                <a:lnTo>
                  <a:pt x="293475" y="76132"/>
                </a:lnTo>
                <a:lnTo>
                  <a:pt x="293136" y="38032"/>
                </a:lnTo>
                <a:close/>
              </a:path>
              <a:path w="407669" h="114300">
                <a:moveTo>
                  <a:pt x="312229" y="37846"/>
                </a:moveTo>
                <a:lnTo>
                  <a:pt x="293136" y="38032"/>
                </a:lnTo>
                <a:lnTo>
                  <a:pt x="293475" y="76132"/>
                </a:lnTo>
                <a:lnTo>
                  <a:pt x="312610" y="75946"/>
                </a:lnTo>
                <a:lnTo>
                  <a:pt x="312229" y="37846"/>
                </a:lnTo>
                <a:close/>
              </a:path>
              <a:path w="407669" h="114300">
                <a:moveTo>
                  <a:pt x="292798" y="0"/>
                </a:moveTo>
                <a:lnTo>
                  <a:pt x="293136" y="38032"/>
                </a:lnTo>
                <a:lnTo>
                  <a:pt x="370378" y="37846"/>
                </a:lnTo>
                <a:lnTo>
                  <a:pt x="29279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2568" y="2939288"/>
            <a:ext cx="330200" cy="23622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30225" y="56514"/>
            <a:ext cx="20999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Transformer</a:t>
            </a:r>
          </a:p>
        </p:txBody>
      </p:sp>
      <p:sp>
        <p:nvSpPr>
          <p:cNvPr id="7" name="object 7"/>
          <p:cNvSpPr/>
          <p:nvPr/>
        </p:nvSpPr>
        <p:spPr>
          <a:xfrm>
            <a:off x="161988" y="4372355"/>
            <a:ext cx="2239931" cy="18912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42210" y="4284853"/>
            <a:ext cx="1048385" cy="1033780"/>
          </a:xfrm>
          <a:custGeom>
            <a:avLst/>
            <a:gdLst/>
            <a:ahLst/>
            <a:cxnLst/>
            <a:rect l="l" t="t" r="r" b="b"/>
            <a:pathLst>
              <a:path w="1048385" h="1033779">
                <a:moveTo>
                  <a:pt x="41275" y="912749"/>
                </a:moveTo>
                <a:lnTo>
                  <a:pt x="0" y="1033653"/>
                </a:lnTo>
                <a:lnTo>
                  <a:pt x="121538" y="994156"/>
                </a:lnTo>
                <a:lnTo>
                  <a:pt x="107890" y="980313"/>
                </a:lnTo>
                <a:lnTo>
                  <a:pt x="81152" y="980313"/>
                </a:lnTo>
                <a:lnTo>
                  <a:pt x="54482" y="953262"/>
                </a:lnTo>
                <a:lnTo>
                  <a:pt x="68041" y="939897"/>
                </a:lnTo>
                <a:lnTo>
                  <a:pt x="41275" y="912749"/>
                </a:lnTo>
                <a:close/>
              </a:path>
              <a:path w="1048385" h="1033779">
                <a:moveTo>
                  <a:pt x="68041" y="939897"/>
                </a:moveTo>
                <a:lnTo>
                  <a:pt x="54482" y="953262"/>
                </a:lnTo>
                <a:lnTo>
                  <a:pt x="81152" y="980313"/>
                </a:lnTo>
                <a:lnTo>
                  <a:pt x="94713" y="966948"/>
                </a:lnTo>
                <a:lnTo>
                  <a:pt x="68041" y="939897"/>
                </a:lnTo>
                <a:close/>
              </a:path>
              <a:path w="1048385" h="1033779">
                <a:moveTo>
                  <a:pt x="94713" y="966948"/>
                </a:moveTo>
                <a:lnTo>
                  <a:pt x="81152" y="980313"/>
                </a:lnTo>
                <a:lnTo>
                  <a:pt x="107890" y="980313"/>
                </a:lnTo>
                <a:lnTo>
                  <a:pt x="94713" y="966948"/>
                </a:lnTo>
                <a:close/>
              </a:path>
              <a:path w="1048385" h="1033779">
                <a:moveTo>
                  <a:pt x="1021588" y="0"/>
                </a:moveTo>
                <a:lnTo>
                  <a:pt x="68041" y="939897"/>
                </a:lnTo>
                <a:lnTo>
                  <a:pt x="94713" y="966948"/>
                </a:lnTo>
                <a:lnTo>
                  <a:pt x="1048257" y="27178"/>
                </a:lnTo>
                <a:lnTo>
                  <a:pt x="102158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7991" y="803148"/>
            <a:ext cx="466344" cy="6050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7991" y="803148"/>
            <a:ext cx="466725" cy="605155"/>
          </a:xfrm>
          <a:prstGeom prst="rect">
            <a:avLst/>
          </a:prstGeom>
          <a:ln w="6095">
            <a:solidFill>
              <a:srgbClr val="6FAC46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 marL="99695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79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′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00683" y="3210305"/>
            <a:ext cx="114300" cy="344170"/>
          </a:xfrm>
          <a:custGeom>
            <a:avLst/>
            <a:gdLst/>
            <a:ahLst/>
            <a:cxnLst/>
            <a:rect l="l" t="t" r="r" b="b"/>
            <a:pathLst>
              <a:path w="114300" h="344170">
                <a:moveTo>
                  <a:pt x="76200" y="95250"/>
                </a:moveTo>
                <a:lnTo>
                  <a:pt x="38100" y="95250"/>
                </a:lnTo>
                <a:lnTo>
                  <a:pt x="38100" y="343789"/>
                </a:lnTo>
                <a:lnTo>
                  <a:pt x="76200" y="343789"/>
                </a:lnTo>
                <a:lnTo>
                  <a:pt x="76200" y="95250"/>
                </a:lnTo>
                <a:close/>
              </a:path>
              <a:path w="114300" h="34417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4417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80872" y="1971294"/>
            <a:ext cx="114300" cy="344170"/>
          </a:xfrm>
          <a:custGeom>
            <a:avLst/>
            <a:gdLst/>
            <a:ahLst/>
            <a:cxnLst/>
            <a:rect l="l" t="t" r="r" b="b"/>
            <a:pathLst>
              <a:path w="114300" h="344169">
                <a:moveTo>
                  <a:pt x="76200" y="95250"/>
                </a:moveTo>
                <a:lnTo>
                  <a:pt x="38100" y="95250"/>
                </a:lnTo>
                <a:lnTo>
                  <a:pt x="38100" y="343788"/>
                </a:lnTo>
                <a:lnTo>
                  <a:pt x="76200" y="343788"/>
                </a:lnTo>
                <a:lnTo>
                  <a:pt x="76200" y="95250"/>
                </a:lnTo>
                <a:close/>
              </a:path>
              <a:path w="114300" h="34416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4416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70203" y="1419605"/>
            <a:ext cx="114300" cy="344170"/>
          </a:xfrm>
          <a:custGeom>
            <a:avLst/>
            <a:gdLst/>
            <a:ahLst/>
            <a:cxnLst/>
            <a:rect l="l" t="t" r="r" b="b"/>
            <a:pathLst>
              <a:path w="114300" h="344169">
                <a:moveTo>
                  <a:pt x="76200" y="95250"/>
                </a:moveTo>
                <a:lnTo>
                  <a:pt x="38100" y="95250"/>
                </a:lnTo>
                <a:lnTo>
                  <a:pt x="38100" y="343789"/>
                </a:lnTo>
                <a:lnTo>
                  <a:pt x="76200" y="343789"/>
                </a:lnTo>
                <a:lnTo>
                  <a:pt x="76200" y="95250"/>
                </a:lnTo>
                <a:close/>
              </a:path>
              <a:path w="114300" h="34416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4416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87274" y="3789426"/>
            <a:ext cx="440690" cy="0"/>
          </a:xfrm>
          <a:custGeom>
            <a:avLst/>
            <a:gdLst/>
            <a:ahLst/>
            <a:cxnLst/>
            <a:rect l="l" t="t" r="r" b="b"/>
            <a:pathLst>
              <a:path w="440690">
                <a:moveTo>
                  <a:pt x="440524" y="0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08609" y="1838705"/>
            <a:ext cx="0" cy="1938655"/>
          </a:xfrm>
          <a:custGeom>
            <a:avLst/>
            <a:gdLst/>
            <a:ahLst/>
            <a:cxnLst/>
            <a:rect l="l" t="t" r="r" b="b"/>
            <a:pathLst>
              <a:path h="1938654">
                <a:moveTo>
                  <a:pt x="0" y="1938528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8609" y="1766316"/>
            <a:ext cx="475615" cy="114300"/>
          </a:xfrm>
          <a:custGeom>
            <a:avLst/>
            <a:gdLst/>
            <a:ahLst/>
            <a:cxnLst/>
            <a:rect l="l" t="t" r="r" b="b"/>
            <a:pathLst>
              <a:path w="475615" h="114300">
                <a:moveTo>
                  <a:pt x="361022" y="0"/>
                </a:moveTo>
                <a:lnTo>
                  <a:pt x="361022" y="114300"/>
                </a:lnTo>
                <a:lnTo>
                  <a:pt x="437222" y="76200"/>
                </a:lnTo>
                <a:lnTo>
                  <a:pt x="380072" y="76200"/>
                </a:lnTo>
                <a:lnTo>
                  <a:pt x="380072" y="38100"/>
                </a:lnTo>
                <a:lnTo>
                  <a:pt x="437222" y="38100"/>
                </a:lnTo>
                <a:lnTo>
                  <a:pt x="361022" y="0"/>
                </a:lnTo>
                <a:close/>
              </a:path>
              <a:path w="475615" h="114300">
                <a:moveTo>
                  <a:pt x="361022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61022" y="76200"/>
                </a:lnTo>
                <a:lnTo>
                  <a:pt x="361022" y="38100"/>
                </a:lnTo>
                <a:close/>
              </a:path>
              <a:path w="475615" h="114300">
                <a:moveTo>
                  <a:pt x="437222" y="38100"/>
                </a:moveTo>
                <a:lnTo>
                  <a:pt x="380072" y="38100"/>
                </a:lnTo>
                <a:lnTo>
                  <a:pt x="380072" y="76200"/>
                </a:lnTo>
                <a:lnTo>
                  <a:pt x="437222" y="76200"/>
                </a:lnTo>
                <a:lnTo>
                  <a:pt x="475322" y="57150"/>
                </a:lnTo>
                <a:lnTo>
                  <a:pt x="437222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77240" y="1624583"/>
            <a:ext cx="307847" cy="3672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7240" y="1624583"/>
            <a:ext cx="307975" cy="367665"/>
          </a:xfrm>
          <a:prstGeom prst="rect">
            <a:avLst/>
          </a:prstGeom>
          <a:ln w="6095">
            <a:solidFill>
              <a:srgbClr val="A4A4A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7470" marR="0" lvl="0" indent="0" algn="l" defTabSz="914400" rtl="0" eaLnBrk="1" fontAlgn="auto" latinLnBrk="0" hangingPunct="1">
              <a:lnSpc>
                <a:spcPts val="273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04087" y="3474720"/>
            <a:ext cx="464819" cy="6050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04087" y="3474720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19" h="605154">
                <a:moveTo>
                  <a:pt x="0" y="605027"/>
                </a:moveTo>
                <a:lnTo>
                  <a:pt x="464819" y="605027"/>
                </a:lnTo>
                <a:lnTo>
                  <a:pt x="464819" y="0"/>
                </a:lnTo>
                <a:lnTo>
                  <a:pt x="0" y="0"/>
                </a:lnTo>
                <a:lnTo>
                  <a:pt x="0" y="605027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04087" y="3474720"/>
            <a:ext cx="464820" cy="646430"/>
          </a:xfrm>
          <a:prstGeom prst="rect">
            <a:avLst/>
          </a:prstGeom>
          <a:ln w="6095">
            <a:solidFill>
              <a:srgbClr val="6FAC46"/>
            </a:solidFill>
          </a:ln>
        </p:spPr>
        <p:txBody>
          <a:bodyPr vert="horz" wrap="square" lIns="0" tIns="114935" rIns="0" bIns="0" rtlCol="0">
            <a:spAutoFit/>
          </a:bodyPr>
          <a:lstStyle/>
          <a:p>
            <a:pPr marL="143510" marR="0" lvl="0" indent="0" algn="l" defTabSz="914400" rtl="0" eaLnBrk="1" fontAlgn="auto" latinLnBrk="0" hangingPunct="1">
              <a:lnSpc>
                <a:spcPct val="100000"/>
              </a:lnSpc>
              <a:spcBef>
                <a:spcPts val="9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7991" y="2261616"/>
            <a:ext cx="466344" cy="6065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97991" y="2261616"/>
            <a:ext cx="466725" cy="607060"/>
          </a:xfrm>
          <a:prstGeom prst="rect">
            <a:avLst/>
          </a:prstGeom>
          <a:ln w="6095">
            <a:solidFill>
              <a:srgbClr val="6FAC46"/>
            </a:solidFill>
          </a:ln>
        </p:spPr>
        <p:txBody>
          <a:bodyPr vert="horz" wrap="square" lIns="0" tIns="116205" rIns="0" bIns="0" rtlCol="0">
            <a:spAutoFit/>
          </a:bodyPr>
          <a:lstStyle/>
          <a:p>
            <a:pPr marL="146685" marR="0" lvl="0" indent="0" algn="l" defTabSz="914400" rtl="0" eaLnBrk="1" fontAlgn="auto" latinLnBrk="0" hangingPunct="1">
              <a:lnSpc>
                <a:spcPct val="100000"/>
              </a:lnSpc>
              <a:spcBef>
                <a:spcPts val="9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28538" y="3008629"/>
            <a:ext cx="1083310" cy="737870"/>
          </a:xfrm>
          <a:custGeom>
            <a:avLst/>
            <a:gdLst/>
            <a:ahLst/>
            <a:cxnLst/>
            <a:rect l="l" t="t" r="r" b="b"/>
            <a:pathLst>
              <a:path w="1083309" h="737870">
                <a:moveTo>
                  <a:pt x="977588" y="689887"/>
                </a:moveTo>
                <a:lnTo>
                  <a:pt x="956310" y="721487"/>
                </a:lnTo>
                <a:lnTo>
                  <a:pt x="1083056" y="737870"/>
                </a:lnTo>
                <a:lnTo>
                  <a:pt x="1061957" y="700532"/>
                </a:lnTo>
                <a:lnTo>
                  <a:pt x="993393" y="700532"/>
                </a:lnTo>
                <a:lnTo>
                  <a:pt x="977588" y="689887"/>
                </a:lnTo>
                <a:close/>
              </a:path>
              <a:path w="1083309" h="737870">
                <a:moveTo>
                  <a:pt x="998894" y="658245"/>
                </a:moveTo>
                <a:lnTo>
                  <a:pt x="977588" y="689887"/>
                </a:lnTo>
                <a:lnTo>
                  <a:pt x="993393" y="700532"/>
                </a:lnTo>
                <a:lnTo>
                  <a:pt x="1014730" y="668909"/>
                </a:lnTo>
                <a:lnTo>
                  <a:pt x="998894" y="658245"/>
                </a:lnTo>
                <a:close/>
              </a:path>
              <a:path w="1083309" h="737870">
                <a:moveTo>
                  <a:pt x="1020190" y="626618"/>
                </a:moveTo>
                <a:lnTo>
                  <a:pt x="998894" y="658245"/>
                </a:lnTo>
                <a:lnTo>
                  <a:pt x="1014730" y="668909"/>
                </a:lnTo>
                <a:lnTo>
                  <a:pt x="993393" y="700532"/>
                </a:lnTo>
                <a:lnTo>
                  <a:pt x="1061957" y="700532"/>
                </a:lnTo>
                <a:lnTo>
                  <a:pt x="1020190" y="626618"/>
                </a:lnTo>
                <a:close/>
              </a:path>
              <a:path w="1083309" h="737870">
                <a:moveTo>
                  <a:pt x="21336" y="0"/>
                </a:moveTo>
                <a:lnTo>
                  <a:pt x="0" y="31496"/>
                </a:lnTo>
                <a:lnTo>
                  <a:pt x="977588" y="689887"/>
                </a:lnTo>
                <a:lnTo>
                  <a:pt x="998894" y="658245"/>
                </a:lnTo>
                <a:lnTo>
                  <a:pt x="21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85739" y="4057141"/>
            <a:ext cx="1793875" cy="1243330"/>
          </a:xfrm>
          <a:custGeom>
            <a:avLst/>
            <a:gdLst/>
            <a:ahLst/>
            <a:cxnLst/>
            <a:rect l="l" t="t" r="r" b="b"/>
            <a:pathLst>
              <a:path w="1793875" h="1243329">
                <a:moveTo>
                  <a:pt x="1688623" y="1194154"/>
                </a:moveTo>
                <a:lnTo>
                  <a:pt x="1667002" y="1225549"/>
                </a:lnTo>
                <a:lnTo>
                  <a:pt x="1793620" y="1243202"/>
                </a:lnTo>
                <a:lnTo>
                  <a:pt x="1772533" y="1204975"/>
                </a:lnTo>
                <a:lnTo>
                  <a:pt x="1704339" y="1204975"/>
                </a:lnTo>
                <a:lnTo>
                  <a:pt x="1688623" y="1194154"/>
                </a:lnTo>
                <a:close/>
              </a:path>
              <a:path w="1793875" h="1243329">
                <a:moveTo>
                  <a:pt x="1710222" y="1162791"/>
                </a:moveTo>
                <a:lnTo>
                  <a:pt x="1688623" y="1194154"/>
                </a:lnTo>
                <a:lnTo>
                  <a:pt x="1704339" y="1204975"/>
                </a:lnTo>
                <a:lnTo>
                  <a:pt x="1725930" y="1173606"/>
                </a:lnTo>
                <a:lnTo>
                  <a:pt x="1710222" y="1162791"/>
                </a:lnTo>
                <a:close/>
              </a:path>
              <a:path w="1793875" h="1243329">
                <a:moveTo>
                  <a:pt x="1731899" y="1131315"/>
                </a:moveTo>
                <a:lnTo>
                  <a:pt x="1710222" y="1162791"/>
                </a:lnTo>
                <a:lnTo>
                  <a:pt x="1725930" y="1173606"/>
                </a:lnTo>
                <a:lnTo>
                  <a:pt x="1704339" y="1204975"/>
                </a:lnTo>
                <a:lnTo>
                  <a:pt x="1772533" y="1204975"/>
                </a:lnTo>
                <a:lnTo>
                  <a:pt x="1731899" y="1131315"/>
                </a:lnTo>
                <a:close/>
              </a:path>
              <a:path w="1793875" h="1243329">
                <a:moveTo>
                  <a:pt x="21589" y="0"/>
                </a:moveTo>
                <a:lnTo>
                  <a:pt x="0" y="31495"/>
                </a:lnTo>
                <a:lnTo>
                  <a:pt x="1688623" y="1194154"/>
                </a:lnTo>
                <a:lnTo>
                  <a:pt x="1710222" y="1162791"/>
                </a:lnTo>
                <a:lnTo>
                  <a:pt x="2158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128130" y="5313679"/>
            <a:ext cx="28530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1" u="sng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+mn-ea"/>
                <a:cs typeface="Calibri"/>
              </a:rPr>
              <a:t>Masked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 attend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generated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sequence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79717" y="3670757"/>
            <a:ext cx="1932939" cy="758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attend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input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sequence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469379" y="1042416"/>
            <a:ext cx="254507" cy="11597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469379" y="1042416"/>
            <a:ext cx="254635" cy="1160145"/>
          </a:xfrm>
          <a:custGeom>
            <a:avLst/>
            <a:gdLst/>
            <a:ahLst/>
            <a:cxnLst/>
            <a:rect l="l" t="t" r="r" b="b"/>
            <a:pathLst>
              <a:path w="254634" h="1160145">
                <a:moveTo>
                  <a:pt x="0" y="1159764"/>
                </a:moveTo>
                <a:lnTo>
                  <a:pt x="254507" y="1159764"/>
                </a:lnTo>
                <a:lnTo>
                  <a:pt x="254507" y="0"/>
                </a:lnTo>
                <a:lnTo>
                  <a:pt x="0" y="0"/>
                </a:lnTo>
                <a:lnTo>
                  <a:pt x="0" y="11597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472428" y="1071372"/>
            <a:ext cx="231648" cy="2346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472428" y="1359408"/>
            <a:ext cx="231648" cy="2346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477000" y="1647444"/>
            <a:ext cx="231648" cy="2346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481571" y="1935479"/>
            <a:ext cx="231648" cy="2346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793992" y="1042416"/>
            <a:ext cx="252983" cy="11597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793992" y="1042416"/>
            <a:ext cx="253365" cy="1160145"/>
          </a:xfrm>
          <a:custGeom>
            <a:avLst/>
            <a:gdLst/>
            <a:ahLst/>
            <a:cxnLst/>
            <a:rect l="l" t="t" r="r" b="b"/>
            <a:pathLst>
              <a:path w="253365" h="1160145">
                <a:moveTo>
                  <a:pt x="0" y="1159764"/>
                </a:moveTo>
                <a:lnTo>
                  <a:pt x="252983" y="1159764"/>
                </a:lnTo>
                <a:lnTo>
                  <a:pt x="252983" y="0"/>
                </a:lnTo>
                <a:lnTo>
                  <a:pt x="0" y="0"/>
                </a:lnTo>
                <a:lnTo>
                  <a:pt x="0" y="11597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795516" y="1071372"/>
            <a:ext cx="231648" cy="2346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795516" y="1359408"/>
            <a:ext cx="231648" cy="2346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800088" y="1647444"/>
            <a:ext cx="231648" cy="2346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804659" y="1935479"/>
            <a:ext cx="231648" cy="2346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117080" y="1042416"/>
            <a:ext cx="254507" cy="11597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117080" y="1042416"/>
            <a:ext cx="254635" cy="1160145"/>
          </a:xfrm>
          <a:custGeom>
            <a:avLst/>
            <a:gdLst/>
            <a:ahLst/>
            <a:cxnLst/>
            <a:rect l="l" t="t" r="r" b="b"/>
            <a:pathLst>
              <a:path w="254634" h="1160145">
                <a:moveTo>
                  <a:pt x="0" y="1159764"/>
                </a:moveTo>
                <a:lnTo>
                  <a:pt x="254507" y="1159764"/>
                </a:lnTo>
                <a:lnTo>
                  <a:pt x="254507" y="0"/>
                </a:lnTo>
                <a:lnTo>
                  <a:pt x="0" y="0"/>
                </a:lnTo>
                <a:lnTo>
                  <a:pt x="0" y="11597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118604" y="1071372"/>
            <a:ext cx="231648" cy="2346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118604" y="1359408"/>
            <a:ext cx="231648" cy="2346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123176" y="1647444"/>
            <a:ext cx="231648" cy="2346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7127747" y="1935479"/>
            <a:ext cx="231648" cy="2346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440168" y="1042416"/>
            <a:ext cx="254507" cy="11597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440168" y="1042416"/>
            <a:ext cx="254635" cy="1160145"/>
          </a:xfrm>
          <a:custGeom>
            <a:avLst/>
            <a:gdLst/>
            <a:ahLst/>
            <a:cxnLst/>
            <a:rect l="l" t="t" r="r" b="b"/>
            <a:pathLst>
              <a:path w="254634" h="1160145">
                <a:moveTo>
                  <a:pt x="0" y="1159764"/>
                </a:moveTo>
                <a:lnTo>
                  <a:pt x="254507" y="1159764"/>
                </a:lnTo>
                <a:lnTo>
                  <a:pt x="254507" y="0"/>
                </a:lnTo>
                <a:lnTo>
                  <a:pt x="0" y="0"/>
                </a:lnTo>
                <a:lnTo>
                  <a:pt x="0" y="1159764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441692" y="1071372"/>
            <a:ext cx="231648" cy="2346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441692" y="1359408"/>
            <a:ext cx="231648" cy="2346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446264" y="1647444"/>
            <a:ext cx="231648" cy="2346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450835" y="1935479"/>
            <a:ext cx="231648" cy="2346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415532" y="378967"/>
            <a:ext cx="1265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Batch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Size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459473" y="848105"/>
            <a:ext cx="1216660" cy="198120"/>
          </a:xfrm>
          <a:custGeom>
            <a:avLst/>
            <a:gdLst/>
            <a:ahLst/>
            <a:cxnLst/>
            <a:rect l="l" t="t" r="r" b="b"/>
            <a:pathLst>
              <a:path w="1216659" h="198119">
                <a:moveTo>
                  <a:pt x="0" y="198120"/>
                </a:moveTo>
                <a:lnTo>
                  <a:pt x="12459" y="159549"/>
                </a:lnTo>
                <a:lnTo>
                  <a:pt x="46434" y="128063"/>
                </a:lnTo>
                <a:lnTo>
                  <a:pt x="96815" y="106840"/>
                </a:lnTo>
                <a:lnTo>
                  <a:pt x="158496" y="99060"/>
                </a:lnTo>
                <a:lnTo>
                  <a:pt x="449579" y="99060"/>
                </a:lnTo>
                <a:lnTo>
                  <a:pt x="511260" y="91279"/>
                </a:lnTo>
                <a:lnTo>
                  <a:pt x="561641" y="70056"/>
                </a:lnTo>
                <a:lnTo>
                  <a:pt x="595616" y="38570"/>
                </a:lnTo>
                <a:lnTo>
                  <a:pt x="608076" y="0"/>
                </a:lnTo>
                <a:lnTo>
                  <a:pt x="620535" y="38570"/>
                </a:lnTo>
                <a:lnTo>
                  <a:pt x="654510" y="70056"/>
                </a:lnTo>
                <a:lnTo>
                  <a:pt x="704891" y="91279"/>
                </a:lnTo>
                <a:lnTo>
                  <a:pt x="766572" y="99060"/>
                </a:lnTo>
                <a:lnTo>
                  <a:pt x="1057655" y="99060"/>
                </a:lnTo>
                <a:lnTo>
                  <a:pt x="1119336" y="106840"/>
                </a:lnTo>
                <a:lnTo>
                  <a:pt x="1169717" y="128063"/>
                </a:lnTo>
                <a:lnTo>
                  <a:pt x="1203692" y="159549"/>
                </a:lnTo>
                <a:lnTo>
                  <a:pt x="1216152" y="19812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6381750" y="1320546"/>
            <a:ext cx="1370330" cy="309880"/>
          </a:xfrm>
          <a:custGeom>
            <a:avLst/>
            <a:gdLst/>
            <a:ahLst/>
            <a:cxnLst/>
            <a:rect l="l" t="t" r="r" b="b"/>
            <a:pathLst>
              <a:path w="1370329" h="309880">
                <a:moveTo>
                  <a:pt x="0" y="309372"/>
                </a:moveTo>
                <a:lnTo>
                  <a:pt x="1370076" y="309372"/>
                </a:lnTo>
                <a:lnTo>
                  <a:pt x="1370076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7091933" y="988313"/>
            <a:ext cx="309880" cy="1283335"/>
          </a:xfrm>
          <a:custGeom>
            <a:avLst/>
            <a:gdLst/>
            <a:ahLst/>
            <a:cxnLst/>
            <a:rect l="l" t="t" r="r" b="b"/>
            <a:pathLst>
              <a:path w="309879" h="1283335">
                <a:moveTo>
                  <a:pt x="0" y="1283208"/>
                </a:moveTo>
                <a:lnTo>
                  <a:pt x="309372" y="1283208"/>
                </a:lnTo>
                <a:lnTo>
                  <a:pt x="309372" y="0"/>
                </a:lnTo>
                <a:lnTo>
                  <a:pt x="0" y="0"/>
                </a:lnTo>
                <a:lnTo>
                  <a:pt x="0" y="1283208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801356" y="1371600"/>
            <a:ext cx="236220" cy="2392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115556" y="2289048"/>
            <a:ext cx="239268" cy="2362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1472946" y="2576322"/>
            <a:ext cx="2014220" cy="1132840"/>
          </a:xfrm>
          <a:custGeom>
            <a:avLst/>
            <a:gdLst/>
            <a:ahLst/>
            <a:cxnLst/>
            <a:rect l="l" t="t" r="r" b="b"/>
            <a:pathLst>
              <a:path w="2014220" h="1132839">
                <a:moveTo>
                  <a:pt x="109129" y="38998"/>
                </a:moveTo>
                <a:lnTo>
                  <a:pt x="90620" y="72290"/>
                </a:lnTo>
                <a:lnTo>
                  <a:pt x="1995296" y="1132458"/>
                </a:lnTo>
                <a:lnTo>
                  <a:pt x="2013839" y="1099184"/>
                </a:lnTo>
                <a:lnTo>
                  <a:pt x="109129" y="38998"/>
                </a:lnTo>
                <a:close/>
              </a:path>
              <a:path w="2014220" h="1132839">
                <a:moveTo>
                  <a:pt x="0" y="0"/>
                </a:moveTo>
                <a:lnTo>
                  <a:pt x="72135" y="105537"/>
                </a:lnTo>
                <a:lnTo>
                  <a:pt x="90620" y="72290"/>
                </a:lnTo>
                <a:lnTo>
                  <a:pt x="73913" y="62991"/>
                </a:lnTo>
                <a:lnTo>
                  <a:pt x="92456" y="29717"/>
                </a:lnTo>
                <a:lnTo>
                  <a:pt x="114289" y="29717"/>
                </a:lnTo>
                <a:lnTo>
                  <a:pt x="127634" y="5714"/>
                </a:lnTo>
                <a:lnTo>
                  <a:pt x="0" y="0"/>
                </a:lnTo>
                <a:close/>
              </a:path>
              <a:path w="2014220" h="1132839">
                <a:moveTo>
                  <a:pt x="92456" y="29717"/>
                </a:moveTo>
                <a:lnTo>
                  <a:pt x="73913" y="62991"/>
                </a:lnTo>
                <a:lnTo>
                  <a:pt x="90620" y="72290"/>
                </a:lnTo>
                <a:lnTo>
                  <a:pt x="109129" y="38998"/>
                </a:lnTo>
                <a:lnTo>
                  <a:pt x="92456" y="29717"/>
                </a:lnTo>
                <a:close/>
              </a:path>
              <a:path w="2014220" h="1132839">
                <a:moveTo>
                  <a:pt x="114289" y="29717"/>
                </a:moveTo>
                <a:lnTo>
                  <a:pt x="92456" y="29717"/>
                </a:lnTo>
                <a:lnTo>
                  <a:pt x="109129" y="38998"/>
                </a:lnTo>
                <a:lnTo>
                  <a:pt x="114289" y="297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3042666" y="125984"/>
            <a:ext cx="1713230" cy="215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Layer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Norm: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43180" marR="0" lvl="0" indent="0" algn="l" defTabSz="914400" rtl="0" eaLnBrk="1" fontAlgn="auto" latinLnBrk="0" hangingPunct="1">
              <a:lnSpc>
                <a:spcPts val="2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https://arxiv.org/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4318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abs/1607.06450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3335" marR="0" lvl="0" indent="0" algn="l" defTabSz="914400" rtl="0" eaLnBrk="1" fontAlgn="auto" latinLnBrk="0" hangingPunct="1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Batch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Norm: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3655" marR="5080" lvl="0" indent="0" algn="l" defTabSz="914400" rtl="0" eaLnBrk="1" fontAlgn="auto" latinLnBrk="0" hangingPunct="1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https://www.yout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be.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om/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?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365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=BZh1ltr5Rkg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2381123" y="1055750"/>
            <a:ext cx="407670" cy="114300"/>
          </a:xfrm>
          <a:custGeom>
            <a:avLst/>
            <a:gdLst/>
            <a:ahLst/>
            <a:cxnLst/>
            <a:rect l="l" t="t" r="r" b="b"/>
            <a:pathLst>
              <a:path w="407669" h="114300">
                <a:moveTo>
                  <a:pt x="370315" y="37846"/>
                </a:moveTo>
                <a:lnTo>
                  <a:pt x="312165" y="37846"/>
                </a:lnTo>
                <a:lnTo>
                  <a:pt x="312546" y="75946"/>
                </a:lnTo>
                <a:lnTo>
                  <a:pt x="293411" y="76132"/>
                </a:lnTo>
                <a:lnTo>
                  <a:pt x="293750" y="114300"/>
                </a:lnTo>
                <a:lnTo>
                  <a:pt x="407543" y="56007"/>
                </a:lnTo>
                <a:lnTo>
                  <a:pt x="370315" y="37846"/>
                </a:lnTo>
                <a:close/>
              </a:path>
              <a:path w="407669" h="114300">
                <a:moveTo>
                  <a:pt x="293073" y="38032"/>
                </a:moveTo>
                <a:lnTo>
                  <a:pt x="0" y="40894"/>
                </a:lnTo>
                <a:lnTo>
                  <a:pt x="253" y="78994"/>
                </a:lnTo>
                <a:lnTo>
                  <a:pt x="293411" y="76132"/>
                </a:lnTo>
                <a:lnTo>
                  <a:pt x="293073" y="38032"/>
                </a:lnTo>
                <a:close/>
              </a:path>
              <a:path w="407669" h="114300">
                <a:moveTo>
                  <a:pt x="312165" y="37846"/>
                </a:moveTo>
                <a:lnTo>
                  <a:pt x="293073" y="38032"/>
                </a:lnTo>
                <a:lnTo>
                  <a:pt x="293411" y="76132"/>
                </a:lnTo>
                <a:lnTo>
                  <a:pt x="312546" y="75946"/>
                </a:lnTo>
                <a:lnTo>
                  <a:pt x="312165" y="37846"/>
                </a:lnTo>
                <a:close/>
              </a:path>
              <a:path w="407669" h="114300">
                <a:moveTo>
                  <a:pt x="292734" y="0"/>
                </a:moveTo>
                <a:lnTo>
                  <a:pt x="293073" y="38032"/>
                </a:lnTo>
                <a:lnTo>
                  <a:pt x="370315" y="37846"/>
                </a:lnTo>
                <a:lnTo>
                  <a:pt x="2927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1456944" y="740663"/>
            <a:ext cx="1046988" cy="6827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1456944" y="740663"/>
            <a:ext cx="1047115" cy="68326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91135" marR="0" lvl="0" indent="0" algn="l" defTabSz="914400" rtl="0" eaLnBrk="1" fontAlgn="auto" latinLnBrk="0" hangingPunct="1">
              <a:lnSpc>
                <a:spcPts val="25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Layer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70180" marR="0" lvl="0" indent="0" algn="l" defTabSz="914400" rtl="0" eaLnBrk="1" fontAlgn="auto" latinLnBrk="0" hangingPunct="1">
              <a:lnSpc>
                <a:spcPts val="28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Norm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6832854" y="2450719"/>
            <a:ext cx="1628775" cy="76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𝜇 = 0, 𝜎 =</a:t>
            </a:r>
            <a:r>
              <a:rPr kumimoji="0" sz="2400" b="0" i="0" u="none" strike="noStrike" kern="1200" cap="none" spc="40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Layer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080375" y="1234566"/>
            <a:ext cx="828675" cy="1094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4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𝜇 =</a:t>
            </a:r>
            <a:r>
              <a:rPr kumimoji="0" sz="2400" b="0" i="0" u="none" strike="noStrike" kern="1200" cap="none" spc="2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0,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38100" marR="0" lvl="0" indent="0" algn="l" defTabSz="914400" rtl="0" eaLnBrk="1" fontAlgn="auto" latinLnBrk="0" hangingPunct="1">
              <a:lnSpc>
                <a:spcPts val="27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𝜎 =</a:t>
            </a:r>
            <a:r>
              <a:rPr kumimoji="0" sz="2400" b="0" i="0" u="none" strike="noStrike" kern="1200" cap="none" spc="22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7145" marR="0" lvl="0" indent="0" algn="l" defTabSz="914400" rtl="0" eaLnBrk="1" fontAlgn="auto" latinLnBrk="0" hangingPunct="1">
              <a:lnSpc>
                <a:spcPts val="28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Batch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Attention Visualization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0D8653F-B939-43B1-818F-C08DB0F43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object 3"/>
          <p:cNvSpPr/>
          <p:nvPr/>
        </p:nvSpPr>
        <p:spPr>
          <a:xfrm>
            <a:off x="569097" y="1939168"/>
            <a:ext cx="8223066" cy="4033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22163" y="6331102"/>
            <a:ext cx="3121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https://arxiv.org/abs/1706.03762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Attention Visualization</a:t>
            </a: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EE27A73B-D4BA-4434-B522-90114FD80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object 3"/>
          <p:cNvSpPr/>
          <p:nvPr/>
        </p:nvSpPr>
        <p:spPr>
          <a:xfrm>
            <a:off x="590550" y="2087718"/>
            <a:ext cx="7936706" cy="29471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695" y="5601106"/>
            <a:ext cx="8750935" cy="8858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110"/>
              </a:lnSpc>
              <a:spcBef>
                <a:spcPts val="2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The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encoder self-attention distribution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for the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word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“it” from the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5th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the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6th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layer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 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Transformer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trained on English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to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French translation (one of eight attention</a:t>
            </a:r>
            <a:r>
              <a:rPr kumimoji="0" sz="1800" b="0" i="0" u="none" strike="noStrike" kern="1200" cap="none" spc="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heads).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998855" marR="0" lvl="0" indent="0" algn="l" defTabSz="914400" rtl="0" eaLnBrk="1" fontAlgn="auto" latinLnBrk="0" hangingPunct="1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https://ai.googleblog.com/2017/08/transformer-novel-neural-network.html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Attention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0998C2AA-6018-4BA4-B86F-7A36B63AB760}"/>
              </a:ext>
            </a:extLst>
          </p:cNvPr>
          <p:cNvGrpSpPr/>
          <p:nvPr/>
        </p:nvGrpSpPr>
        <p:grpSpPr>
          <a:xfrm>
            <a:off x="1691680" y="1100399"/>
            <a:ext cx="5302115" cy="5352937"/>
            <a:chOff x="781626" y="1052736"/>
            <a:chExt cx="6229332" cy="6289041"/>
          </a:xfrm>
        </p:grpSpPr>
        <p:sp>
          <p:nvSpPr>
            <p:cNvPr id="4" name="bk object 16">
              <a:extLst>
                <a:ext uri="{FF2B5EF4-FFF2-40B4-BE49-F238E27FC236}">
                  <a16:creationId xmlns:a16="http://schemas.microsoft.com/office/drawing/2014/main" id="{AA2EF3D0-8670-410E-A8F2-0713CD77AEA9}"/>
                </a:ext>
              </a:extLst>
            </p:cNvPr>
            <p:cNvSpPr/>
            <p:nvPr/>
          </p:nvSpPr>
          <p:spPr>
            <a:xfrm>
              <a:off x="827584" y="1052736"/>
              <a:ext cx="6137416" cy="307025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bk object 17">
              <a:extLst>
                <a:ext uri="{FF2B5EF4-FFF2-40B4-BE49-F238E27FC236}">
                  <a16:creationId xmlns:a16="http://schemas.microsoft.com/office/drawing/2014/main" id="{EEC84B24-A0A2-460D-A4C1-E021ABC3C941}"/>
                </a:ext>
              </a:extLst>
            </p:cNvPr>
            <p:cNvSpPr/>
            <p:nvPr/>
          </p:nvSpPr>
          <p:spPr>
            <a:xfrm>
              <a:off x="781626" y="4226823"/>
              <a:ext cx="6229332" cy="311495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imes New Roman"/>
              </a:rPr>
              <a:t>Sandwich Transformers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F5AF00-6D9D-463B-9D44-7A4A1918F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Could we increase the performance just by reorder the sublayer module ?</a:t>
            </a:r>
          </a:p>
          <a:p>
            <a:pPr lvl="1"/>
            <a:r>
              <a:rPr lang="en-US" altLang="zh-CN" dirty="0"/>
              <a:t>models with more self-attention toward the bottom and more feedforward sublayers toward the top tend to perform better in general.</a:t>
            </a:r>
          </a:p>
          <a:p>
            <a:pPr lvl="1"/>
            <a:r>
              <a:rPr lang="en-US" altLang="zh-CN" dirty="0"/>
              <a:t>No extra parameters, memory requirement.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Google Shape;225;p40">
            <a:extLst>
              <a:ext uri="{FF2B5EF4-FFF2-40B4-BE49-F238E27FC236}">
                <a16:creationId xmlns:a16="http://schemas.microsoft.com/office/drawing/2014/main" id="{70B49A4D-9D83-411B-8F53-2B471802BF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5936" y="3140968"/>
            <a:ext cx="3571875" cy="178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26;p40">
            <a:extLst>
              <a:ext uri="{FF2B5EF4-FFF2-40B4-BE49-F238E27FC236}">
                <a16:creationId xmlns:a16="http://schemas.microsoft.com/office/drawing/2014/main" id="{0CA3A0A2-AD79-43AD-97F5-6A71856611E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6530" y="3116931"/>
            <a:ext cx="1743075" cy="1471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imes New Roman"/>
              </a:rPr>
              <a:t>Same parameters but different order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E1E5B1-5145-4084-900D-0D9CC1F8D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33" name="Google Shape;2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040" y="1360424"/>
            <a:ext cx="3351400" cy="41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9739" y="2355143"/>
            <a:ext cx="3979300" cy="26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6689" y="3137154"/>
            <a:ext cx="4014216" cy="1488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86689" y="3137154"/>
            <a:ext cx="4014470" cy="1489075"/>
          </a:xfrm>
          <a:custGeom>
            <a:avLst/>
            <a:gdLst/>
            <a:ahLst/>
            <a:cxnLst/>
            <a:rect l="l" t="t" r="r" b="b"/>
            <a:pathLst>
              <a:path w="4014470" h="1489075">
                <a:moveTo>
                  <a:pt x="0" y="248158"/>
                </a:moveTo>
                <a:lnTo>
                  <a:pt x="5042" y="198151"/>
                </a:lnTo>
                <a:lnTo>
                  <a:pt x="19502" y="151572"/>
                </a:lnTo>
                <a:lnTo>
                  <a:pt x="42383" y="109419"/>
                </a:lnTo>
                <a:lnTo>
                  <a:pt x="72686" y="72691"/>
                </a:lnTo>
                <a:lnTo>
                  <a:pt x="109414" y="42386"/>
                </a:lnTo>
                <a:lnTo>
                  <a:pt x="151567" y="19504"/>
                </a:lnTo>
                <a:lnTo>
                  <a:pt x="198147" y="5042"/>
                </a:lnTo>
                <a:lnTo>
                  <a:pt x="248158" y="0"/>
                </a:lnTo>
                <a:lnTo>
                  <a:pt x="3766058" y="0"/>
                </a:lnTo>
                <a:lnTo>
                  <a:pt x="3816064" y="5042"/>
                </a:lnTo>
                <a:lnTo>
                  <a:pt x="3862643" y="19504"/>
                </a:lnTo>
                <a:lnTo>
                  <a:pt x="3904796" y="42386"/>
                </a:lnTo>
                <a:lnTo>
                  <a:pt x="3941524" y="72691"/>
                </a:lnTo>
                <a:lnTo>
                  <a:pt x="3971829" y="109419"/>
                </a:lnTo>
                <a:lnTo>
                  <a:pt x="3994711" y="151572"/>
                </a:lnTo>
                <a:lnTo>
                  <a:pt x="4009173" y="198151"/>
                </a:lnTo>
                <a:lnTo>
                  <a:pt x="4014216" y="248158"/>
                </a:lnTo>
                <a:lnTo>
                  <a:pt x="4014216" y="1240790"/>
                </a:lnTo>
                <a:lnTo>
                  <a:pt x="4009173" y="1290796"/>
                </a:lnTo>
                <a:lnTo>
                  <a:pt x="3994711" y="1337375"/>
                </a:lnTo>
                <a:lnTo>
                  <a:pt x="3971829" y="1379528"/>
                </a:lnTo>
                <a:lnTo>
                  <a:pt x="3941524" y="1416256"/>
                </a:lnTo>
                <a:lnTo>
                  <a:pt x="3904796" y="1446561"/>
                </a:lnTo>
                <a:lnTo>
                  <a:pt x="3862643" y="1469443"/>
                </a:lnTo>
                <a:lnTo>
                  <a:pt x="3816064" y="1483905"/>
                </a:lnTo>
                <a:lnTo>
                  <a:pt x="3766058" y="1488948"/>
                </a:lnTo>
                <a:lnTo>
                  <a:pt x="248158" y="1488948"/>
                </a:lnTo>
                <a:lnTo>
                  <a:pt x="198147" y="1483905"/>
                </a:lnTo>
                <a:lnTo>
                  <a:pt x="151567" y="1469443"/>
                </a:lnTo>
                <a:lnTo>
                  <a:pt x="109414" y="1446561"/>
                </a:lnTo>
                <a:lnTo>
                  <a:pt x="72686" y="1416256"/>
                </a:lnTo>
                <a:lnTo>
                  <a:pt x="42383" y="1379528"/>
                </a:lnTo>
                <a:lnTo>
                  <a:pt x="19502" y="1337375"/>
                </a:lnTo>
                <a:lnTo>
                  <a:pt x="5042" y="1290796"/>
                </a:lnTo>
                <a:lnTo>
                  <a:pt x="0" y="1240790"/>
                </a:lnTo>
                <a:lnTo>
                  <a:pt x="0" y="248158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</a:t>
            </a:r>
          </a:p>
        </p:txBody>
      </p:sp>
      <p:sp>
        <p:nvSpPr>
          <p:cNvPr id="75" name="内容占位符 74">
            <a:extLst>
              <a:ext uri="{FF2B5EF4-FFF2-40B4-BE49-F238E27FC236}">
                <a16:creationId xmlns:a16="http://schemas.microsoft.com/office/drawing/2014/main" id="{95F630DE-188D-497B-8616-956C5E80F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object 5"/>
          <p:cNvSpPr/>
          <p:nvPr/>
        </p:nvSpPr>
        <p:spPr>
          <a:xfrm>
            <a:off x="537972" y="3537203"/>
            <a:ext cx="461772" cy="605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7972" y="3537203"/>
            <a:ext cx="462280" cy="605155"/>
          </a:xfrm>
          <a:custGeom>
            <a:avLst/>
            <a:gdLst/>
            <a:ahLst/>
            <a:cxnLst/>
            <a:rect l="l" t="t" r="r" b="b"/>
            <a:pathLst>
              <a:path w="462280" h="605154">
                <a:moveTo>
                  <a:pt x="0" y="605028"/>
                </a:moveTo>
                <a:lnTo>
                  <a:pt x="461772" y="605028"/>
                </a:lnTo>
                <a:lnTo>
                  <a:pt x="461772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5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96567" y="3537203"/>
            <a:ext cx="466344" cy="6050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96567" y="3537203"/>
            <a:ext cx="466725" cy="605155"/>
          </a:xfrm>
          <a:custGeom>
            <a:avLst/>
            <a:gdLst/>
            <a:ahLst/>
            <a:cxnLst/>
            <a:rect l="l" t="t" r="r" b="b"/>
            <a:pathLst>
              <a:path w="466725" h="605154">
                <a:moveTo>
                  <a:pt x="0" y="605028"/>
                </a:moveTo>
                <a:lnTo>
                  <a:pt x="466344" y="605028"/>
                </a:lnTo>
                <a:lnTo>
                  <a:pt x="466344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8794" y="3863340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9995" y="4171950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6" y="64769"/>
                </a:moveTo>
                <a:lnTo>
                  <a:pt x="25908" y="64769"/>
                </a:lnTo>
                <a:lnTo>
                  <a:pt x="25908" y="783970"/>
                </a:lnTo>
                <a:lnTo>
                  <a:pt x="51816" y="783970"/>
                </a:lnTo>
                <a:lnTo>
                  <a:pt x="51816" y="64769"/>
                </a:lnTo>
                <a:close/>
              </a:path>
              <a:path w="78104" h="78422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78422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59735" y="3537203"/>
            <a:ext cx="464819" cy="605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59735" y="3537203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19" h="605154">
                <a:moveTo>
                  <a:pt x="0" y="605028"/>
                </a:moveTo>
                <a:lnTo>
                  <a:pt x="464819" y="605028"/>
                </a:lnTo>
                <a:lnTo>
                  <a:pt x="464819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81961" y="3863340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6" y="51816"/>
                </a:lnTo>
                <a:lnTo>
                  <a:pt x="414146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6" y="25908"/>
                </a:lnTo>
                <a:lnTo>
                  <a:pt x="414146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44240" y="3537203"/>
            <a:ext cx="464820" cy="605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44240" y="3537203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20" h="605154">
                <a:moveTo>
                  <a:pt x="0" y="605028"/>
                </a:moveTo>
                <a:lnTo>
                  <a:pt x="464820" y="605028"/>
                </a:lnTo>
                <a:lnTo>
                  <a:pt x="464820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66466" y="3863340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6" y="51816"/>
                </a:lnTo>
                <a:lnTo>
                  <a:pt x="414146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6" y="25908"/>
                </a:lnTo>
                <a:lnTo>
                  <a:pt x="414146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00505" y="3745991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77724" y="0"/>
                </a:moveTo>
                <a:lnTo>
                  <a:pt x="0" y="38861"/>
                </a:lnTo>
                <a:lnTo>
                  <a:pt x="77724" y="77723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7"/>
                </a:lnTo>
                <a:lnTo>
                  <a:pt x="77724" y="25907"/>
                </a:lnTo>
                <a:lnTo>
                  <a:pt x="77724" y="0"/>
                </a:lnTo>
                <a:close/>
              </a:path>
              <a:path w="479425" h="78104">
                <a:moveTo>
                  <a:pt x="77724" y="25907"/>
                </a:moveTo>
                <a:lnTo>
                  <a:pt x="64769" y="25907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7"/>
                </a:lnTo>
                <a:close/>
              </a:path>
              <a:path w="479425" h="78104">
                <a:moveTo>
                  <a:pt x="478916" y="25907"/>
                </a:moveTo>
                <a:lnTo>
                  <a:pt x="77724" y="25907"/>
                </a:lnTo>
                <a:lnTo>
                  <a:pt x="77724" y="51815"/>
                </a:lnTo>
                <a:lnTo>
                  <a:pt x="478916" y="51815"/>
                </a:lnTo>
                <a:lnTo>
                  <a:pt x="478916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62150" y="3745991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77724" y="0"/>
                </a:moveTo>
                <a:lnTo>
                  <a:pt x="0" y="38861"/>
                </a:lnTo>
                <a:lnTo>
                  <a:pt x="77724" y="77723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7"/>
                </a:lnTo>
                <a:lnTo>
                  <a:pt x="77724" y="25907"/>
                </a:lnTo>
                <a:lnTo>
                  <a:pt x="77724" y="0"/>
                </a:lnTo>
                <a:close/>
              </a:path>
              <a:path w="479425" h="78104">
                <a:moveTo>
                  <a:pt x="77724" y="25907"/>
                </a:moveTo>
                <a:lnTo>
                  <a:pt x="64769" y="25907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7"/>
                </a:lnTo>
                <a:close/>
              </a:path>
              <a:path w="479425" h="78104">
                <a:moveTo>
                  <a:pt x="478917" y="25907"/>
                </a:moveTo>
                <a:lnTo>
                  <a:pt x="77724" y="25907"/>
                </a:lnTo>
                <a:lnTo>
                  <a:pt x="77724" y="51815"/>
                </a:lnTo>
                <a:lnTo>
                  <a:pt x="478917" y="51815"/>
                </a:lnTo>
                <a:lnTo>
                  <a:pt x="4789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46654" y="3745991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77723" y="0"/>
                </a:moveTo>
                <a:lnTo>
                  <a:pt x="0" y="38861"/>
                </a:lnTo>
                <a:lnTo>
                  <a:pt x="77723" y="77723"/>
                </a:lnTo>
                <a:lnTo>
                  <a:pt x="77723" y="51815"/>
                </a:lnTo>
                <a:lnTo>
                  <a:pt x="64769" y="51815"/>
                </a:lnTo>
                <a:lnTo>
                  <a:pt x="64769" y="25907"/>
                </a:lnTo>
                <a:lnTo>
                  <a:pt x="77723" y="25907"/>
                </a:lnTo>
                <a:lnTo>
                  <a:pt x="77723" y="0"/>
                </a:lnTo>
                <a:close/>
              </a:path>
              <a:path w="479425" h="78104">
                <a:moveTo>
                  <a:pt x="77723" y="25907"/>
                </a:moveTo>
                <a:lnTo>
                  <a:pt x="64769" y="25907"/>
                </a:lnTo>
                <a:lnTo>
                  <a:pt x="64769" y="51815"/>
                </a:lnTo>
                <a:lnTo>
                  <a:pt x="77723" y="51815"/>
                </a:lnTo>
                <a:lnTo>
                  <a:pt x="77723" y="25907"/>
                </a:lnTo>
                <a:close/>
              </a:path>
              <a:path w="479425" h="78104">
                <a:moveTo>
                  <a:pt x="478917" y="25907"/>
                </a:moveTo>
                <a:lnTo>
                  <a:pt x="77723" y="25907"/>
                </a:lnTo>
                <a:lnTo>
                  <a:pt x="77723" y="51815"/>
                </a:lnTo>
                <a:lnTo>
                  <a:pt x="478917" y="51815"/>
                </a:lnTo>
                <a:lnTo>
                  <a:pt x="4789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7116" y="4956047"/>
            <a:ext cx="461772" cy="6050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07236" y="4956047"/>
            <a:ext cx="464819" cy="6050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68879" y="4956047"/>
            <a:ext cx="464819" cy="6050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53384" y="4956047"/>
            <a:ext cx="466343" cy="6050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53384" y="4956047"/>
            <a:ext cx="466725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7366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68879" y="4956047"/>
            <a:ext cx="46482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8191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7236" y="4956047"/>
            <a:ext cx="46482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81280" marR="0" lvl="0" indent="0" algn="l" defTabSz="914400" rtl="0" eaLnBrk="1" fontAlgn="auto" latinLnBrk="0" hangingPunct="1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7116" y="4956047"/>
            <a:ext cx="462280" cy="605155"/>
          </a:xfrm>
          <a:prstGeom prst="rect">
            <a:avLst/>
          </a:prstGeom>
          <a:ln w="6095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4139" marR="0" lvl="0" indent="0" algn="l" defTabSz="914400" rtl="0" eaLnBrk="1" fontAlgn="auto" latinLnBrk="0" hangingPunct="1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3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47116" y="2193035"/>
            <a:ext cx="461772" cy="6065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505711" y="2193035"/>
            <a:ext cx="464819" cy="6065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467355" y="2193035"/>
            <a:ext cx="466344" cy="6065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467355" y="2193035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453384" y="2193035"/>
            <a:ext cx="464820" cy="6065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453384" y="2193035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515359" y="2186432"/>
            <a:ext cx="32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539110" y="2193797"/>
            <a:ext cx="32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05711" y="2193035"/>
            <a:ext cx="464820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83185" marR="0" lvl="0" indent="0" algn="l" defTabSz="914400" rtl="0" eaLnBrk="1" fontAlgn="auto" latinLnBrk="0" hangingPunct="1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8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47116" y="2193035"/>
            <a:ext cx="462280" cy="607060"/>
          </a:xfrm>
          <a:prstGeom prst="rect">
            <a:avLst/>
          </a:prstGeom>
          <a:ln w="6095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4775" marR="0" lvl="0" indent="0" algn="l" defTabSz="914400" rtl="0" eaLnBrk="1" fontAlgn="auto" latinLnBrk="0" hangingPunct="1">
              <a:lnSpc>
                <a:spcPts val="27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4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071168" y="5473435"/>
            <a:ext cx="2447925" cy="108585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0" marR="97155" lvl="0" indent="0" algn="ctr" defTabSz="914400" rtl="0" eaLnBrk="1" fontAlgn="auto" latinLnBrk="0" hangingPunct="1">
              <a:lnSpc>
                <a:spcPct val="100000"/>
              </a:lnSpc>
              <a:spcBef>
                <a:spcPts val="10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Previous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layer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Hard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parallel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!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612138" y="1703908"/>
            <a:ext cx="12776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Next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layer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690116" y="4171950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5" h="784225">
                <a:moveTo>
                  <a:pt x="51815" y="64769"/>
                </a:moveTo>
                <a:lnTo>
                  <a:pt x="25907" y="64769"/>
                </a:lnTo>
                <a:lnTo>
                  <a:pt x="25907" y="783970"/>
                </a:lnTo>
                <a:lnTo>
                  <a:pt x="51815" y="783970"/>
                </a:lnTo>
                <a:lnTo>
                  <a:pt x="51815" y="64769"/>
                </a:lnTo>
                <a:close/>
              </a:path>
              <a:path w="78105" h="78422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1" y="0"/>
                </a:lnTo>
                <a:close/>
              </a:path>
              <a:path w="78105" h="784225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660904" y="4153661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5" h="784225">
                <a:moveTo>
                  <a:pt x="51815" y="64769"/>
                </a:moveTo>
                <a:lnTo>
                  <a:pt x="25907" y="64769"/>
                </a:lnTo>
                <a:lnTo>
                  <a:pt x="25907" y="783970"/>
                </a:lnTo>
                <a:lnTo>
                  <a:pt x="51815" y="783970"/>
                </a:lnTo>
                <a:lnTo>
                  <a:pt x="51815" y="64769"/>
                </a:lnTo>
                <a:close/>
              </a:path>
              <a:path w="78105" h="78422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784225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649979" y="4153661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6" y="64769"/>
                </a:moveTo>
                <a:lnTo>
                  <a:pt x="25908" y="64769"/>
                </a:lnTo>
                <a:lnTo>
                  <a:pt x="25908" y="783970"/>
                </a:lnTo>
                <a:lnTo>
                  <a:pt x="51816" y="783970"/>
                </a:lnTo>
                <a:lnTo>
                  <a:pt x="51816" y="64769"/>
                </a:lnTo>
                <a:close/>
              </a:path>
              <a:path w="78104" h="78422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78422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28472" y="2772917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5" y="64770"/>
                </a:moveTo>
                <a:lnTo>
                  <a:pt x="25907" y="64770"/>
                </a:lnTo>
                <a:lnTo>
                  <a:pt x="25907" y="783971"/>
                </a:lnTo>
                <a:lnTo>
                  <a:pt x="51815" y="783971"/>
                </a:lnTo>
                <a:lnTo>
                  <a:pt x="51815" y="64770"/>
                </a:lnTo>
                <a:close/>
              </a:path>
              <a:path w="78104" h="78422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78422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690116" y="2772917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5" h="784225">
                <a:moveTo>
                  <a:pt x="51815" y="64770"/>
                </a:moveTo>
                <a:lnTo>
                  <a:pt x="25907" y="64770"/>
                </a:lnTo>
                <a:lnTo>
                  <a:pt x="25907" y="783971"/>
                </a:lnTo>
                <a:lnTo>
                  <a:pt x="51815" y="783971"/>
                </a:lnTo>
                <a:lnTo>
                  <a:pt x="51815" y="64770"/>
                </a:lnTo>
                <a:close/>
              </a:path>
              <a:path w="78105" h="78422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6" y="64770"/>
                </a:lnTo>
                <a:lnTo>
                  <a:pt x="38861" y="0"/>
                </a:lnTo>
                <a:close/>
              </a:path>
              <a:path w="78105" h="784225">
                <a:moveTo>
                  <a:pt x="71246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659379" y="2754629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5" h="784225">
                <a:moveTo>
                  <a:pt x="51815" y="64770"/>
                </a:moveTo>
                <a:lnTo>
                  <a:pt x="25907" y="64770"/>
                </a:lnTo>
                <a:lnTo>
                  <a:pt x="25907" y="783971"/>
                </a:lnTo>
                <a:lnTo>
                  <a:pt x="51815" y="783971"/>
                </a:lnTo>
                <a:lnTo>
                  <a:pt x="51815" y="64770"/>
                </a:lnTo>
                <a:close/>
              </a:path>
              <a:path w="78105" h="78422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78422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649979" y="2754629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6" y="64770"/>
                </a:moveTo>
                <a:lnTo>
                  <a:pt x="25908" y="64770"/>
                </a:lnTo>
                <a:lnTo>
                  <a:pt x="25908" y="783971"/>
                </a:lnTo>
                <a:lnTo>
                  <a:pt x="51816" y="783971"/>
                </a:lnTo>
                <a:lnTo>
                  <a:pt x="51816" y="64770"/>
                </a:lnTo>
                <a:close/>
              </a:path>
              <a:path w="78104" h="78422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78422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143500" y="4974335"/>
            <a:ext cx="461772" cy="6065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103620" y="4974335"/>
            <a:ext cx="464820" cy="6065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065264" y="4974335"/>
            <a:ext cx="464820" cy="6065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8049768" y="4974335"/>
            <a:ext cx="466344" cy="6065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049768" y="4974335"/>
            <a:ext cx="466725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74295" marR="0" lvl="0" indent="0" algn="l" defTabSz="914400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7065264" y="4974335"/>
            <a:ext cx="464820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103620" y="4974335"/>
            <a:ext cx="464820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81915" marR="0" lvl="0" indent="0" algn="l" defTabSz="914400" rtl="0" eaLnBrk="1" fontAlgn="auto" latinLnBrk="0" hangingPunct="1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143500" y="4974335"/>
            <a:ext cx="462280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4775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3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4365497" y="4037838"/>
            <a:ext cx="2002536" cy="8260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365497" y="4037838"/>
            <a:ext cx="2002789" cy="826135"/>
          </a:xfrm>
          <a:custGeom>
            <a:avLst/>
            <a:gdLst/>
            <a:ahLst/>
            <a:cxnLst/>
            <a:rect l="l" t="t" r="r" b="b"/>
            <a:pathLst>
              <a:path w="2002789" h="826135">
                <a:moveTo>
                  <a:pt x="0" y="826007"/>
                </a:moveTo>
                <a:lnTo>
                  <a:pt x="1001267" y="0"/>
                </a:lnTo>
                <a:lnTo>
                  <a:pt x="2002536" y="826007"/>
                </a:lnTo>
                <a:lnTo>
                  <a:pt x="0" y="82600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305805" y="4037838"/>
            <a:ext cx="2001012" cy="8260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305805" y="4037838"/>
            <a:ext cx="2001520" cy="826135"/>
          </a:xfrm>
          <a:custGeom>
            <a:avLst/>
            <a:gdLst/>
            <a:ahLst/>
            <a:cxnLst/>
            <a:rect l="l" t="t" r="r" b="b"/>
            <a:pathLst>
              <a:path w="2001520" h="826135">
                <a:moveTo>
                  <a:pt x="0" y="826007"/>
                </a:moveTo>
                <a:lnTo>
                  <a:pt x="1000506" y="0"/>
                </a:lnTo>
                <a:lnTo>
                  <a:pt x="2001012" y="826007"/>
                </a:lnTo>
                <a:lnTo>
                  <a:pt x="0" y="826007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302502" y="4022597"/>
            <a:ext cx="2002536" cy="8275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302502" y="4022597"/>
            <a:ext cx="2002789" cy="828040"/>
          </a:xfrm>
          <a:custGeom>
            <a:avLst/>
            <a:gdLst/>
            <a:ahLst/>
            <a:cxnLst/>
            <a:rect l="l" t="t" r="r" b="b"/>
            <a:pathLst>
              <a:path w="2002790" h="828039">
                <a:moveTo>
                  <a:pt x="0" y="827532"/>
                </a:moveTo>
                <a:lnTo>
                  <a:pt x="1001268" y="0"/>
                </a:lnTo>
                <a:lnTo>
                  <a:pt x="2002536" y="827532"/>
                </a:lnTo>
                <a:lnTo>
                  <a:pt x="0" y="827532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299197" y="4028694"/>
            <a:ext cx="1844801" cy="8260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299197" y="4028694"/>
            <a:ext cx="1845310" cy="826135"/>
          </a:xfrm>
          <a:custGeom>
            <a:avLst/>
            <a:gdLst/>
            <a:ahLst/>
            <a:cxnLst/>
            <a:rect l="l" t="t" r="r" b="b"/>
            <a:pathLst>
              <a:path w="1845309" h="826135">
                <a:moveTo>
                  <a:pt x="0" y="826007"/>
                </a:moveTo>
                <a:lnTo>
                  <a:pt x="1000505" y="0"/>
                </a:lnTo>
                <a:lnTo>
                  <a:pt x="1844801" y="697042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299197" y="4854702"/>
            <a:ext cx="1845310" cy="0"/>
          </a:xfrm>
          <a:custGeom>
            <a:avLst/>
            <a:gdLst/>
            <a:ahLst/>
            <a:cxnLst/>
            <a:rect l="l" t="t" r="r" b="b"/>
            <a:pathLst>
              <a:path w="1845309">
                <a:moveTo>
                  <a:pt x="1844801" y="0"/>
                </a:moveTo>
                <a:lnTo>
                  <a:pt x="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256276" y="3742944"/>
            <a:ext cx="179832" cy="1798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253228" y="3739896"/>
            <a:ext cx="185928" cy="1859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6214871" y="3742944"/>
            <a:ext cx="181355" cy="1798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211823" y="3739896"/>
            <a:ext cx="187451" cy="18592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205471" y="3742944"/>
            <a:ext cx="179831" cy="1798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202423" y="3739896"/>
            <a:ext cx="185927" cy="1859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209788" y="3742944"/>
            <a:ext cx="179831" cy="17983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8206740" y="3739896"/>
            <a:ext cx="185927" cy="1859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4867147" y="5723940"/>
            <a:ext cx="38201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Using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CNN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replace</a:t>
            </a:r>
            <a:r>
              <a:rPr kumimoji="0" sz="2800" b="0" i="0" u="none" strike="noStrike" kern="1200" cap="none" spc="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RNN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imes New Roman"/>
              </a:rPr>
              <a:t>Are Balanced Architectures Better?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44F5DED-B3E7-4A0D-B8E5-88E461F4B7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41" name="Google Shape;2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5" y="2276470"/>
            <a:ext cx="9144000" cy="2882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78B8E282-AE15-4447-B9F8-EFA3A917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Times New Roman"/>
              </a:rPr>
              <a:t>Sandwich Coefficient</a:t>
            </a:r>
            <a:endParaRPr lang="zh-CN" altLang="en-US" dirty="0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C6D0240D-745F-4F20-A183-90F48B58D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29116" y="930275"/>
            <a:ext cx="7476243" cy="5522913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imes New Roman"/>
              </a:rPr>
              <a:t>Experiment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0E0957A-F361-4B86-80FF-59C7A95DE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69" name="Google Shape;2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9992" y="2492896"/>
            <a:ext cx="4489197" cy="2766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62;p45">
            <a:extLst>
              <a:ext uri="{FF2B5EF4-FFF2-40B4-BE49-F238E27FC236}">
                <a16:creationId xmlns:a16="http://schemas.microsoft.com/office/drawing/2014/main" id="{8547522D-FE59-4829-B288-4136D8C0E04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528" y="2492896"/>
            <a:ext cx="4248472" cy="2719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imes New Roman"/>
              </a:rPr>
              <a:t>Universal Transformer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A8A814F-7645-4FD5-9F96-BFC74352593E}"/>
              </a:ext>
            </a:extLst>
          </p:cNvPr>
          <p:cNvGrpSpPr/>
          <p:nvPr/>
        </p:nvGrpSpPr>
        <p:grpSpPr>
          <a:xfrm>
            <a:off x="441562" y="1052736"/>
            <a:ext cx="8530165" cy="5414472"/>
            <a:chOff x="441562" y="1412776"/>
            <a:chExt cx="8530165" cy="5414472"/>
          </a:xfrm>
        </p:grpSpPr>
        <p:sp>
          <p:nvSpPr>
            <p:cNvPr id="4" name="Google Shape;280;p48">
              <a:extLst>
                <a:ext uri="{FF2B5EF4-FFF2-40B4-BE49-F238E27FC236}">
                  <a16:creationId xmlns:a16="http://schemas.microsoft.com/office/drawing/2014/main" id="{150ECE22-0A1E-4150-B144-5F8FD0452820}"/>
                </a:ext>
              </a:extLst>
            </p:cNvPr>
            <p:cNvSpPr txBox="1"/>
            <p:nvPr/>
          </p:nvSpPr>
          <p:spPr>
            <a:xfrm>
              <a:off x="566738" y="1412776"/>
              <a:ext cx="8135700" cy="826800"/>
            </a:xfrm>
            <a:prstGeom prst="rect">
              <a:avLst/>
            </a:prstGeom>
            <a:noFill/>
            <a:ln w="9525" cap="flat" cmpd="sng">
              <a:solidFill>
                <a:srgbClr val="4A86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1400" dirty="0">
                  <a:latin typeface="Times New Roman"/>
                  <a:ea typeface="Times New Roman"/>
                  <a:cs typeface="Times New Roman"/>
                  <a:sym typeface="Times New Roman"/>
                </a:rPr>
                <a:t>Transformer: Translation </a:t>
              </a:r>
              <a:r>
                <a:rPr lang="en" sz="1400" dirty="0">
                  <a:solidFill>
                    <a:srgbClr val="4A86E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Good</a:t>
              </a:r>
              <a:r>
                <a:rPr lang="en" sz="1400" dirty="0">
                  <a:latin typeface="Times New Roman"/>
                  <a:ea typeface="Times New Roman"/>
                  <a:cs typeface="Times New Roman"/>
                  <a:sym typeface="Times New Roman"/>
                </a:rPr>
                <a:t>! / algorithmic task </a:t>
              </a:r>
              <a:r>
                <a:rPr lang="en" sz="1400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bad</a:t>
              </a:r>
              <a:r>
                <a:rPr lang="en" sz="1400" dirty="0">
                  <a:latin typeface="Times New Roman"/>
                  <a:ea typeface="Times New Roman"/>
                  <a:cs typeface="Times New Roman"/>
                  <a:sym typeface="Times New Roman"/>
                </a:rPr>
                <a:t> !</a:t>
              </a:r>
              <a:endParaRPr sz="14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r>
                <a:rPr lang="en" sz="1400" dirty="0">
                  <a:latin typeface="Times New Roman"/>
                  <a:ea typeface="Times New Roman"/>
                  <a:cs typeface="Times New Roman"/>
                  <a:sym typeface="Times New Roman"/>
                </a:rPr>
                <a:t>Neural GPU:  Translation </a:t>
              </a:r>
              <a:r>
                <a:rPr lang="en" sz="1400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Bad</a:t>
              </a:r>
              <a:r>
                <a:rPr lang="en" sz="1400" dirty="0">
                  <a:latin typeface="Times New Roman"/>
                  <a:ea typeface="Times New Roman"/>
                  <a:cs typeface="Times New Roman"/>
                  <a:sym typeface="Times New Roman"/>
                </a:rPr>
                <a:t>! / algorithmic task  </a:t>
              </a:r>
              <a:r>
                <a:rPr lang="en" sz="1400" dirty="0">
                  <a:solidFill>
                    <a:srgbClr val="4A86E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Good</a:t>
              </a:r>
              <a:r>
                <a:rPr lang="en" sz="1400" dirty="0">
                  <a:latin typeface="Times New Roman"/>
                  <a:ea typeface="Times New Roman"/>
                  <a:cs typeface="Times New Roman"/>
                  <a:sym typeface="Times New Roman"/>
                </a:rPr>
                <a:t>!</a:t>
              </a:r>
              <a:endParaRPr sz="14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r>
                <a:rPr lang="en" sz="1400" dirty="0">
                  <a:latin typeface="Times New Roman"/>
                  <a:ea typeface="Times New Roman"/>
                  <a:cs typeface="Times New Roman"/>
                  <a:sym typeface="Times New Roman"/>
                </a:rPr>
                <a:t>Neural Turing Machine: Translation </a:t>
              </a:r>
              <a:r>
                <a:rPr lang="en" sz="1400" dirty="0">
                  <a:solidFill>
                    <a:srgbClr val="FF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Bad</a:t>
              </a:r>
              <a:r>
                <a:rPr lang="en" sz="1400" dirty="0">
                  <a:latin typeface="Times New Roman"/>
                  <a:ea typeface="Times New Roman"/>
                  <a:cs typeface="Times New Roman"/>
                  <a:sym typeface="Times New Roman"/>
                </a:rPr>
                <a:t>! / </a:t>
              </a:r>
              <a:r>
                <a:rPr lang="en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algorithmic task  </a:t>
              </a:r>
              <a:r>
                <a:rPr lang="en" sz="1400" dirty="0">
                  <a:solidFill>
                    <a:srgbClr val="4A86E8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Good</a:t>
              </a:r>
              <a:r>
                <a:rPr lang="en" sz="14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!</a:t>
              </a:r>
              <a:endParaRPr sz="14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5" name="Google Shape;288;p49">
              <a:extLst>
                <a:ext uri="{FF2B5EF4-FFF2-40B4-BE49-F238E27FC236}">
                  <a16:creationId xmlns:a16="http://schemas.microsoft.com/office/drawing/2014/main" id="{D860245F-5B79-42FD-873C-97E1E2D97E12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1562" y="2348880"/>
              <a:ext cx="8530165" cy="447836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imes New Roman"/>
              </a:rPr>
              <a:t>Dynamic Halting</a:t>
            </a:r>
          </a:p>
        </p:txBody>
      </p:sp>
      <p:pic>
        <p:nvPicPr>
          <p:cNvPr id="6" name="Google Shape;294;p50">
            <a:extLst>
              <a:ext uri="{FF2B5EF4-FFF2-40B4-BE49-F238E27FC236}">
                <a16:creationId xmlns:a16="http://schemas.microsoft.com/office/drawing/2014/main" id="{127E0BA0-53D9-4E18-8EFA-41C0F274685B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38" y="1594443"/>
            <a:ext cx="8001000" cy="4194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imes New Roman"/>
              </a:rPr>
              <a:t>Experiment(s)</a:t>
            </a:r>
          </a:p>
        </p:txBody>
      </p:sp>
      <p:sp>
        <p:nvSpPr>
          <p:cNvPr id="300" name="Google Shape;300;p51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ym typeface="Times New Roman"/>
              </a:rPr>
              <a:t>Lambda Question Answering Dataset</a:t>
            </a:r>
          </a:p>
          <a:p>
            <a:r>
              <a:rPr lang="en-US" dirty="0">
                <a:sym typeface="Times New Roman"/>
              </a:rPr>
              <a:t>WMT 14 </a:t>
            </a:r>
            <a:r>
              <a:rPr lang="en-US" dirty="0" err="1">
                <a:sym typeface="Times New Roman"/>
              </a:rPr>
              <a:t>En</a:t>
            </a:r>
            <a:r>
              <a:rPr lang="en-US" dirty="0">
                <a:sym typeface="Times New Roman"/>
              </a:rPr>
              <a:t>-De translation task</a:t>
            </a:r>
          </a:p>
        </p:txBody>
      </p:sp>
      <p:pic>
        <p:nvPicPr>
          <p:cNvPr id="4" name="Google Shape;307;p52">
            <a:extLst>
              <a:ext uri="{FF2B5EF4-FFF2-40B4-BE49-F238E27FC236}">
                <a16:creationId xmlns:a16="http://schemas.microsoft.com/office/drawing/2014/main" id="{DCFFC925-FB96-4D59-A4B5-0740BFE3D1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138" y="2134427"/>
            <a:ext cx="7247727" cy="31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imes New Roman"/>
              </a:rPr>
              <a:t>Result(s)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61B51D1-8882-417B-B3F9-1749F4E61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altLang="zh-CN" dirty="0">
              <a:sym typeface="Times New Roman"/>
            </a:endParaRPr>
          </a:p>
          <a:p>
            <a:endParaRPr lang="sv-SE" altLang="zh-CN" dirty="0">
              <a:sym typeface="Times New Roman"/>
            </a:endParaRPr>
          </a:p>
          <a:p>
            <a:endParaRPr lang="sv-SE" altLang="zh-CN" dirty="0">
              <a:sym typeface="Times New Roman"/>
            </a:endParaRPr>
          </a:p>
          <a:p>
            <a:endParaRPr lang="sv-SE" altLang="zh-CN" dirty="0">
              <a:sym typeface="Times New Roman"/>
            </a:endParaRPr>
          </a:p>
          <a:p>
            <a:endParaRPr lang="sv-SE" altLang="zh-CN" dirty="0">
              <a:sym typeface="Times New Roman"/>
            </a:endParaRPr>
          </a:p>
          <a:p>
            <a:endParaRPr lang="sv-SE" altLang="zh-CN" dirty="0">
              <a:sym typeface="Times New Roman"/>
            </a:endParaRPr>
          </a:p>
          <a:p>
            <a:endParaRPr lang="sv-SE" altLang="zh-CN" dirty="0">
              <a:sym typeface="Times New Roman"/>
            </a:endParaRPr>
          </a:p>
          <a:p>
            <a:endParaRPr lang="sv-SE" altLang="zh-CN" dirty="0">
              <a:sym typeface="Times New Roman"/>
            </a:endParaRPr>
          </a:p>
          <a:p>
            <a:endParaRPr lang="sv-SE" altLang="zh-CN" dirty="0">
              <a:sym typeface="Times New Roman"/>
            </a:endParaRPr>
          </a:p>
          <a:p>
            <a:r>
              <a:rPr lang="sv-SE" altLang="zh-CN" dirty="0">
                <a:sym typeface="Times New Roman"/>
              </a:rPr>
              <a:t>WMT 14 En-De translation task</a:t>
            </a:r>
            <a:endParaRPr lang="zh-CN" altLang="en-US" dirty="0"/>
          </a:p>
        </p:txBody>
      </p:sp>
      <p:pic>
        <p:nvPicPr>
          <p:cNvPr id="314" name="Google Shape;3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06" y="1196752"/>
            <a:ext cx="8397625" cy="270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21;p54">
            <a:extLst>
              <a:ext uri="{FF2B5EF4-FFF2-40B4-BE49-F238E27FC236}">
                <a16:creationId xmlns:a16="http://schemas.microsoft.com/office/drawing/2014/main" id="{A5E3ACFF-1854-405B-94CF-7CAE5977468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4181" y="4642895"/>
            <a:ext cx="6327076" cy="184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Times New Roman"/>
              </a:rPr>
              <a:t>Residual Shuffle Exchange Network	 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DA5D092-80BF-4619-AC6E-5464AF7A5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Highlight:</a:t>
            </a:r>
          </a:p>
          <a:p>
            <a:pPr lvl="1">
              <a:buFont typeface="+mj-lt"/>
              <a:buAutoNum type="arabicPeriod"/>
            </a:pPr>
            <a:r>
              <a:rPr lang="en-US" altLang="zh-CN" dirty="0"/>
              <a:t>Less parameters compare to other models for the same tasks.</a:t>
            </a:r>
          </a:p>
          <a:p>
            <a:pPr lvl="1">
              <a:buFont typeface="+mj-lt"/>
              <a:buAutoNum type="arabicPeriod"/>
            </a:pPr>
            <a:r>
              <a:rPr lang="en-US" altLang="zh-CN" dirty="0"/>
              <a:t>Sequence processing in O(n log n) Time, specialize application on long sequence.</a:t>
            </a:r>
          </a:p>
          <a:p>
            <a:pPr lvl="1">
              <a:buFont typeface="+mj-lt"/>
              <a:buAutoNum type="arabicPeriod"/>
            </a:pPr>
            <a:r>
              <a:rPr lang="en-US" altLang="zh-CN" dirty="0"/>
              <a:t>Shuffle &amp; Exchange operators capture distant </a:t>
            </a:r>
            <a:r>
              <a:rPr lang="en-US" altLang="zh-CN" dirty="0" err="1"/>
              <a:t>informations</a:t>
            </a:r>
            <a:r>
              <a:rPr lang="en-US" altLang="zh-CN" dirty="0"/>
              <a:t> replace attention 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Google Shape;338;p57">
            <a:extLst>
              <a:ext uri="{FF2B5EF4-FFF2-40B4-BE49-F238E27FC236}">
                <a16:creationId xmlns:a16="http://schemas.microsoft.com/office/drawing/2014/main" id="{3DD2F83E-1FB9-4B2A-A2A4-45240BE1D4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68" y="3645024"/>
            <a:ext cx="3786451" cy="25643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339;p57">
            <a:extLst>
              <a:ext uri="{FF2B5EF4-FFF2-40B4-BE49-F238E27FC236}">
                <a16:creationId xmlns:a16="http://schemas.microsoft.com/office/drawing/2014/main" id="{004445F5-955F-46E6-A9D2-68ACA475A864}"/>
              </a:ext>
            </a:extLst>
          </p:cNvPr>
          <p:cNvSpPr txBox="1"/>
          <p:nvPr/>
        </p:nvSpPr>
        <p:spPr>
          <a:xfrm>
            <a:off x="411989" y="3291936"/>
            <a:ext cx="11313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Switch unit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340;p57">
            <a:extLst>
              <a:ext uri="{FF2B5EF4-FFF2-40B4-BE49-F238E27FC236}">
                <a16:creationId xmlns:a16="http://schemas.microsoft.com/office/drawing/2014/main" id="{BF2209C6-D496-46F3-9B88-6B0820938242}"/>
              </a:ext>
            </a:extLst>
          </p:cNvPr>
          <p:cNvSpPr txBox="1"/>
          <p:nvPr/>
        </p:nvSpPr>
        <p:spPr>
          <a:xfrm>
            <a:off x="5240188" y="4190860"/>
            <a:ext cx="24714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Shuffle &amp; Exchange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" name="Google Shape;341;p57">
            <a:extLst>
              <a:ext uri="{FF2B5EF4-FFF2-40B4-BE49-F238E27FC236}">
                <a16:creationId xmlns:a16="http://schemas.microsoft.com/office/drawing/2014/main" id="{36E97FD3-445D-4DF4-9559-32461AA1A20D}"/>
              </a:ext>
            </a:extLst>
          </p:cNvPr>
          <p:cNvCxnSpPr/>
          <p:nvPr/>
        </p:nvCxnSpPr>
        <p:spPr>
          <a:xfrm>
            <a:off x="1374889" y="3508786"/>
            <a:ext cx="336900" cy="20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" name="Google Shape;342;p57">
            <a:extLst>
              <a:ext uri="{FF2B5EF4-FFF2-40B4-BE49-F238E27FC236}">
                <a16:creationId xmlns:a16="http://schemas.microsoft.com/office/drawing/2014/main" id="{A3C2CC1A-9379-4F61-9A95-A301ADE37A87}"/>
              </a:ext>
            </a:extLst>
          </p:cNvPr>
          <p:cNvSpPr txBox="1"/>
          <p:nvPr/>
        </p:nvSpPr>
        <p:spPr>
          <a:xfrm>
            <a:off x="4534064" y="4824760"/>
            <a:ext cx="4670100" cy="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Where Shuffle ? Where Exchange 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Times New Roman"/>
              </a:rPr>
              <a:t>Shuffle, Exchange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94A3448D-D0C9-48A5-820F-1BD32F53D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931026"/>
            <a:ext cx="8001000" cy="5522310"/>
          </a:xfrm>
        </p:spPr>
        <p:txBody>
          <a:bodyPr/>
          <a:lstStyle/>
          <a:p>
            <a:r>
              <a:rPr lang="en-US" altLang="zh-CN" dirty="0">
                <a:latin typeface="Times New Roman"/>
                <a:ea typeface="Times New Roman"/>
                <a:cs typeface="Times New Roman"/>
                <a:sym typeface="Times New Roman"/>
              </a:rPr>
              <a:t>Perfect shuffle:</a:t>
            </a:r>
          </a:p>
          <a:p>
            <a:endParaRPr lang="zh-CN" altLang="en-US" dirty="0"/>
          </a:p>
        </p:txBody>
      </p:sp>
      <p:pic>
        <p:nvPicPr>
          <p:cNvPr id="349" name="Google Shape;34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9616" y="1585006"/>
            <a:ext cx="3746089" cy="2107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EBDDF92E-A364-448B-B9F8-FE30F50DD200}"/>
              </a:ext>
            </a:extLst>
          </p:cNvPr>
          <p:cNvGrpSpPr/>
          <p:nvPr/>
        </p:nvGrpSpPr>
        <p:grpSpPr>
          <a:xfrm>
            <a:off x="6012160" y="1420630"/>
            <a:ext cx="2149800" cy="2271551"/>
            <a:chOff x="4894751" y="1968775"/>
            <a:chExt cx="2149800" cy="2271551"/>
          </a:xfrm>
        </p:grpSpPr>
        <p:sp>
          <p:nvSpPr>
            <p:cNvPr id="350" name="Google Shape;350;p58"/>
            <p:cNvSpPr txBox="1"/>
            <p:nvPr/>
          </p:nvSpPr>
          <p:spPr>
            <a:xfrm>
              <a:off x="4894751" y="2225875"/>
              <a:ext cx="321000" cy="182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1400" dirty="0"/>
                <a:t>1</a:t>
              </a:r>
              <a:endParaRPr sz="1400" dirty="0"/>
            </a:p>
            <a:p>
              <a:r>
                <a:rPr lang="en" sz="1400" dirty="0"/>
                <a:t>2</a:t>
              </a:r>
              <a:endParaRPr sz="1400" dirty="0"/>
            </a:p>
            <a:p>
              <a:r>
                <a:rPr lang="en" sz="1400" dirty="0"/>
                <a:t>3</a:t>
              </a:r>
              <a:endParaRPr sz="1400" dirty="0"/>
            </a:p>
            <a:p>
              <a:r>
                <a:rPr lang="en" sz="1400" dirty="0"/>
                <a:t>4</a:t>
              </a:r>
              <a:endParaRPr sz="1400" dirty="0"/>
            </a:p>
            <a:p>
              <a:r>
                <a:rPr lang="en" sz="1400" dirty="0"/>
                <a:t>5</a:t>
              </a:r>
              <a:endParaRPr sz="1400" dirty="0"/>
            </a:p>
            <a:p>
              <a:r>
                <a:rPr lang="en" sz="1400" dirty="0"/>
                <a:t>6</a:t>
              </a:r>
              <a:endParaRPr sz="1400" dirty="0"/>
            </a:p>
            <a:p>
              <a:r>
                <a:rPr lang="en" sz="1400" dirty="0"/>
                <a:t>7</a:t>
              </a:r>
              <a:endParaRPr sz="1400" dirty="0"/>
            </a:p>
            <a:p>
              <a:r>
                <a:rPr lang="en" sz="1400" dirty="0"/>
                <a:t>8</a:t>
              </a:r>
              <a:endParaRPr sz="1400" dirty="0"/>
            </a:p>
          </p:txBody>
        </p:sp>
        <p:cxnSp>
          <p:nvCxnSpPr>
            <p:cNvPr id="351" name="Google Shape;351;p58"/>
            <p:cNvCxnSpPr/>
            <p:nvPr/>
          </p:nvCxnSpPr>
          <p:spPr>
            <a:xfrm>
              <a:off x="5215751" y="3140575"/>
              <a:ext cx="272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2" name="Google Shape;352;p58"/>
            <p:cNvSpPr txBox="1"/>
            <p:nvPr/>
          </p:nvSpPr>
          <p:spPr>
            <a:xfrm>
              <a:off x="5689100" y="1968775"/>
              <a:ext cx="321000" cy="9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1400" dirty="0"/>
                <a:t>1</a:t>
              </a:r>
              <a:endParaRPr sz="1400" dirty="0"/>
            </a:p>
            <a:p>
              <a:r>
                <a:rPr lang="en" sz="1400" dirty="0"/>
                <a:t>2</a:t>
              </a:r>
              <a:endParaRPr sz="1400" dirty="0"/>
            </a:p>
            <a:p>
              <a:r>
                <a:rPr lang="en" sz="1400" dirty="0"/>
                <a:t>3</a:t>
              </a:r>
              <a:endParaRPr sz="1400" dirty="0"/>
            </a:p>
            <a:p>
              <a:r>
                <a:rPr lang="en" sz="1400" dirty="0"/>
                <a:t>4</a:t>
              </a:r>
              <a:endParaRPr sz="1400" dirty="0"/>
            </a:p>
            <a:p>
              <a:endParaRPr sz="1400" dirty="0"/>
            </a:p>
          </p:txBody>
        </p:sp>
        <p:sp>
          <p:nvSpPr>
            <p:cNvPr id="353" name="Google Shape;353;p58"/>
            <p:cNvSpPr txBox="1"/>
            <p:nvPr/>
          </p:nvSpPr>
          <p:spPr>
            <a:xfrm>
              <a:off x="5689100" y="3323826"/>
              <a:ext cx="321000" cy="91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1400"/>
                <a:t>5</a:t>
              </a:r>
              <a:endParaRPr sz="1400"/>
            </a:p>
            <a:p>
              <a:r>
                <a:rPr lang="en" sz="1400"/>
                <a:t>6</a:t>
              </a:r>
              <a:endParaRPr sz="1400"/>
            </a:p>
            <a:p>
              <a:r>
                <a:rPr lang="en" sz="1400"/>
                <a:t>7</a:t>
              </a:r>
              <a:endParaRPr sz="1400"/>
            </a:p>
            <a:p>
              <a:r>
                <a:rPr lang="en" sz="1400"/>
                <a:t>8</a:t>
              </a:r>
              <a:endParaRPr sz="1400"/>
            </a:p>
            <a:p>
              <a:endParaRPr sz="1400"/>
            </a:p>
          </p:txBody>
        </p:sp>
        <p:cxnSp>
          <p:nvCxnSpPr>
            <p:cNvPr id="354" name="Google Shape;354;p58"/>
            <p:cNvCxnSpPr/>
            <p:nvPr/>
          </p:nvCxnSpPr>
          <p:spPr>
            <a:xfrm>
              <a:off x="6130151" y="3140575"/>
              <a:ext cx="272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5" name="Google Shape;355;p58"/>
            <p:cNvSpPr txBox="1"/>
            <p:nvPr/>
          </p:nvSpPr>
          <p:spPr>
            <a:xfrm>
              <a:off x="6723551" y="2225875"/>
              <a:ext cx="321000" cy="182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r>
                <a:rPr lang="en" sz="1400"/>
                <a:t>1</a:t>
              </a:r>
              <a:endParaRPr sz="1400"/>
            </a:p>
            <a:p>
              <a:r>
                <a:rPr lang="en" sz="1400"/>
                <a:t>5</a:t>
              </a:r>
              <a:endParaRPr sz="1400"/>
            </a:p>
            <a:p>
              <a:r>
                <a:rPr lang="en" sz="1400"/>
                <a:t>2</a:t>
              </a:r>
              <a:endParaRPr sz="1400"/>
            </a:p>
            <a:p>
              <a:r>
                <a:rPr lang="en" sz="1400"/>
                <a:t>6</a:t>
              </a:r>
              <a:endParaRPr sz="1400"/>
            </a:p>
            <a:p>
              <a:r>
                <a:rPr lang="en" sz="1400"/>
                <a:t>3</a:t>
              </a:r>
              <a:endParaRPr sz="1400"/>
            </a:p>
            <a:p>
              <a:r>
                <a:rPr lang="en" sz="1400"/>
                <a:t>7</a:t>
              </a:r>
              <a:endParaRPr sz="1400"/>
            </a:p>
            <a:p>
              <a:r>
                <a:rPr lang="en" sz="1400"/>
                <a:t>4</a:t>
              </a:r>
              <a:endParaRPr sz="1400"/>
            </a:p>
            <a:p>
              <a:r>
                <a:rPr lang="en" sz="1400"/>
                <a:t>8</a:t>
              </a:r>
              <a:endParaRPr sz="1400"/>
            </a:p>
          </p:txBody>
        </p:sp>
      </p:grpSp>
      <p:pic>
        <p:nvPicPr>
          <p:cNvPr id="13" name="Google Shape;368;p59">
            <a:extLst>
              <a:ext uri="{FF2B5EF4-FFF2-40B4-BE49-F238E27FC236}">
                <a16:creationId xmlns:a16="http://schemas.microsoft.com/office/drawing/2014/main" id="{5F0A8A77-36AA-41F4-A8C0-4700E824DD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4493" y="3889011"/>
            <a:ext cx="3786451" cy="256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Times New Roman"/>
              </a:rPr>
              <a:t>Shuffle, Exchange</a:t>
            </a:r>
            <a:endParaRPr lang="en-US" dirty="0">
              <a:sym typeface="Times New Roman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14103DE-74D2-4835-BB82-1DEF2FE09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74" name="Google Shape;37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1720" y="936980"/>
            <a:ext cx="5424349" cy="31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20540" y="4930140"/>
            <a:ext cx="4328160" cy="7589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20540" y="4930140"/>
            <a:ext cx="4328160" cy="759460"/>
          </a:xfrm>
          <a:custGeom>
            <a:avLst/>
            <a:gdLst/>
            <a:ahLst/>
            <a:cxnLst/>
            <a:rect l="l" t="t" r="r" b="b"/>
            <a:pathLst>
              <a:path w="4328159" h="759460">
                <a:moveTo>
                  <a:pt x="0" y="758952"/>
                </a:moveTo>
                <a:lnTo>
                  <a:pt x="4328160" y="758952"/>
                </a:lnTo>
                <a:lnTo>
                  <a:pt x="4328160" y="0"/>
                </a:lnTo>
                <a:lnTo>
                  <a:pt x="0" y="0"/>
                </a:lnTo>
                <a:lnTo>
                  <a:pt x="0" y="758952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69580" y="2868167"/>
            <a:ext cx="446531" cy="1146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69580" y="2868167"/>
            <a:ext cx="447040" cy="1146175"/>
          </a:xfrm>
          <a:custGeom>
            <a:avLst/>
            <a:gdLst/>
            <a:ahLst/>
            <a:cxnLst/>
            <a:rect l="l" t="t" r="r" b="b"/>
            <a:pathLst>
              <a:path w="447040" h="1146175">
                <a:moveTo>
                  <a:pt x="0" y="74422"/>
                </a:moveTo>
                <a:lnTo>
                  <a:pt x="5842" y="45434"/>
                </a:lnTo>
                <a:lnTo>
                  <a:pt x="21780" y="21780"/>
                </a:lnTo>
                <a:lnTo>
                  <a:pt x="45434" y="5841"/>
                </a:lnTo>
                <a:lnTo>
                  <a:pt x="74422" y="0"/>
                </a:lnTo>
                <a:lnTo>
                  <a:pt x="372110" y="0"/>
                </a:lnTo>
                <a:lnTo>
                  <a:pt x="401097" y="5841"/>
                </a:lnTo>
                <a:lnTo>
                  <a:pt x="424751" y="21780"/>
                </a:lnTo>
                <a:lnTo>
                  <a:pt x="440690" y="45434"/>
                </a:lnTo>
                <a:lnTo>
                  <a:pt x="446531" y="74422"/>
                </a:lnTo>
                <a:lnTo>
                  <a:pt x="446531" y="1071626"/>
                </a:lnTo>
                <a:lnTo>
                  <a:pt x="440689" y="1100613"/>
                </a:lnTo>
                <a:lnTo>
                  <a:pt x="424751" y="1124267"/>
                </a:lnTo>
                <a:lnTo>
                  <a:pt x="401097" y="1140206"/>
                </a:lnTo>
                <a:lnTo>
                  <a:pt x="372110" y="1146048"/>
                </a:lnTo>
                <a:lnTo>
                  <a:pt x="74422" y="1146048"/>
                </a:lnTo>
                <a:lnTo>
                  <a:pt x="45434" y="1140206"/>
                </a:lnTo>
                <a:lnTo>
                  <a:pt x="21780" y="1124267"/>
                </a:lnTo>
                <a:lnTo>
                  <a:pt x="5842" y="1100613"/>
                </a:lnTo>
                <a:lnTo>
                  <a:pt x="0" y="1071626"/>
                </a:lnTo>
                <a:lnTo>
                  <a:pt x="0" y="7442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87690" y="2933826"/>
            <a:ext cx="330200" cy="4464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……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91171" y="2849879"/>
            <a:ext cx="446531" cy="11475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91171" y="2849879"/>
            <a:ext cx="447040" cy="1148080"/>
          </a:xfrm>
          <a:custGeom>
            <a:avLst/>
            <a:gdLst/>
            <a:ahLst/>
            <a:cxnLst/>
            <a:rect l="l" t="t" r="r" b="b"/>
            <a:pathLst>
              <a:path w="447040" h="1148079">
                <a:moveTo>
                  <a:pt x="0" y="74422"/>
                </a:moveTo>
                <a:lnTo>
                  <a:pt x="5842" y="45434"/>
                </a:lnTo>
                <a:lnTo>
                  <a:pt x="21780" y="21780"/>
                </a:lnTo>
                <a:lnTo>
                  <a:pt x="45434" y="5841"/>
                </a:lnTo>
                <a:lnTo>
                  <a:pt x="74422" y="0"/>
                </a:lnTo>
                <a:lnTo>
                  <a:pt x="372109" y="0"/>
                </a:lnTo>
                <a:lnTo>
                  <a:pt x="401097" y="5841"/>
                </a:lnTo>
                <a:lnTo>
                  <a:pt x="424751" y="21780"/>
                </a:lnTo>
                <a:lnTo>
                  <a:pt x="440689" y="45434"/>
                </a:lnTo>
                <a:lnTo>
                  <a:pt x="446531" y="74422"/>
                </a:lnTo>
                <a:lnTo>
                  <a:pt x="446531" y="1073150"/>
                </a:lnTo>
                <a:lnTo>
                  <a:pt x="440689" y="1102137"/>
                </a:lnTo>
                <a:lnTo>
                  <a:pt x="424751" y="1125791"/>
                </a:lnTo>
                <a:lnTo>
                  <a:pt x="401097" y="1141730"/>
                </a:lnTo>
                <a:lnTo>
                  <a:pt x="372109" y="1147572"/>
                </a:lnTo>
                <a:lnTo>
                  <a:pt x="74422" y="1147572"/>
                </a:lnTo>
                <a:lnTo>
                  <a:pt x="45434" y="1141730"/>
                </a:lnTo>
                <a:lnTo>
                  <a:pt x="21780" y="1125791"/>
                </a:lnTo>
                <a:lnTo>
                  <a:pt x="5842" y="1102137"/>
                </a:lnTo>
                <a:lnTo>
                  <a:pt x="0" y="1073150"/>
                </a:lnTo>
                <a:lnTo>
                  <a:pt x="0" y="7442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09281" y="2915792"/>
            <a:ext cx="330200" cy="4464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……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106667" y="2869692"/>
            <a:ext cx="446532" cy="1147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06667" y="2869692"/>
            <a:ext cx="447040" cy="1148080"/>
          </a:xfrm>
          <a:custGeom>
            <a:avLst/>
            <a:gdLst/>
            <a:ahLst/>
            <a:cxnLst/>
            <a:rect l="l" t="t" r="r" b="b"/>
            <a:pathLst>
              <a:path w="447040" h="1148079">
                <a:moveTo>
                  <a:pt x="0" y="74422"/>
                </a:moveTo>
                <a:lnTo>
                  <a:pt x="5841" y="45434"/>
                </a:lnTo>
                <a:lnTo>
                  <a:pt x="21780" y="21780"/>
                </a:lnTo>
                <a:lnTo>
                  <a:pt x="45434" y="5841"/>
                </a:lnTo>
                <a:lnTo>
                  <a:pt x="74422" y="0"/>
                </a:lnTo>
                <a:lnTo>
                  <a:pt x="372110" y="0"/>
                </a:lnTo>
                <a:lnTo>
                  <a:pt x="401097" y="5841"/>
                </a:lnTo>
                <a:lnTo>
                  <a:pt x="424751" y="21780"/>
                </a:lnTo>
                <a:lnTo>
                  <a:pt x="440689" y="45434"/>
                </a:lnTo>
                <a:lnTo>
                  <a:pt x="446532" y="74422"/>
                </a:lnTo>
                <a:lnTo>
                  <a:pt x="446532" y="1073150"/>
                </a:lnTo>
                <a:lnTo>
                  <a:pt x="440689" y="1102137"/>
                </a:lnTo>
                <a:lnTo>
                  <a:pt x="424751" y="1125791"/>
                </a:lnTo>
                <a:lnTo>
                  <a:pt x="401097" y="1141730"/>
                </a:lnTo>
                <a:lnTo>
                  <a:pt x="372110" y="1147572"/>
                </a:lnTo>
                <a:lnTo>
                  <a:pt x="74422" y="1147572"/>
                </a:lnTo>
                <a:lnTo>
                  <a:pt x="45434" y="1141730"/>
                </a:lnTo>
                <a:lnTo>
                  <a:pt x="21780" y="1125791"/>
                </a:lnTo>
                <a:lnTo>
                  <a:pt x="5841" y="1102137"/>
                </a:lnTo>
                <a:lnTo>
                  <a:pt x="0" y="1073150"/>
                </a:lnTo>
                <a:lnTo>
                  <a:pt x="0" y="74422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25285" y="2935985"/>
            <a:ext cx="330200" cy="44704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……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26735" y="2883407"/>
            <a:ext cx="446531" cy="11460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26735" y="2883407"/>
            <a:ext cx="447040" cy="1146175"/>
          </a:xfrm>
          <a:custGeom>
            <a:avLst/>
            <a:gdLst/>
            <a:ahLst/>
            <a:cxnLst/>
            <a:rect l="l" t="t" r="r" b="b"/>
            <a:pathLst>
              <a:path w="447039" h="1146175">
                <a:moveTo>
                  <a:pt x="0" y="74421"/>
                </a:moveTo>
                <a:lnTo>
                  <a:pt x="5841" y="45434"/>
                </a:lnTo>
                <a:lnTo>
                  <a:pt x="21780" y="21780"/>
                </a:lnTo>
                <a:lnTo>
                  <a:pt x="45434" y="5841"/>
                </a:lnTo>
                <a:lnTo>
                  <a:pt x="74422" y="0"/>
                </a:lnTo>
                <a:lnTo>
                  <a:pt x="372110" y="0"/>
                </a:lnTo>
                <a:lnTo>
                  <a:pt x="401097" y="5841"/>
                </a:lnTo>
                <a:lnTo>
                  <a:pt x="424751" y="21780"/>
                </a:lnTo>
                <a:lnTo>
                  <a:pt x="440689" y="45434"/>
                </a:lnTo>
                <a:lnTo>
                  <a:pt x="446531" y="74421"/>
                </a:lnTo>
                <a:lnTo>
                  <a:pt x="446531" y="1071625"/>
                </a:lnTo>
                <a:lnTo>
                  <a:pt x="440689" y="1100613"/>
                </a:lnTo>
                <a:lnTo>
                  <a:pt x="424751" y="1124267"/>
                </a:lnTo>
                <a:lnTo>
                  <a:pt x="401097" y="1140205"/>
                </a:lnTo>
                <a:lnTo>
                  <a:pt x="372110" y="1146047"/>
                </a:lnTo>
                <a:lnTo>
                  <a:pt x="74422" y="1146047"/>
                </a:lnTo>
                <a:lnTo>
                  <a:pt x="45434" y="1140205"/>
                </a:lnTo>
                <a:lnTo>
                  <a:pt x="21780" y="1124267"/>
                </a:lnTo>
                <a:lnTo>
                  <a:pt x="5841" y="1100613"/>
                </a:lnTo>
                <a:lnTo>
                  <a:pt x="0" y="1071625"/>
                </a:lnTo>
                <a:lnTo>
                  <a:pt x="0" y="7442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86689" y="3137154"/>
            <a:ext cx="4014216" cy="14889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6689" y="3137154"/>
            <a:ext cx="4014470" cy="1489075"/>
          </a:xfrm>
          <a:custGeom>
            <a:avLst/>
            <a:gdLst/>
            <a:ahLst/>
            <a:cxnLst/>
            <a:rect l="l" t="t" r="r" b="b"/>
            <a:pathLst>
              <a:path w="4014470" h="1489075">
                <a:moveTo>
                  <a:pt x="0" y="248158"/>
                </a:moveTo>
                <a:lnTo>
                  <a:pt x="5042" y="198151"/>
                </a:lnTo>
                <a:lnTo>
                  <a:pt x="19502" y="151572"/>
                </a:lnTo>
                <a:lnTo>
                  <a:pt x="42383" y="109419"/>
                </a:lnTo>
                <a:lnTo>
                  <a:pt x="72686" y="72691"/>
                </a:lnTo>
                <a:lnTo>
                  <a:pt x="109414" y="42386"/>
                </a:lnTo>
                <a:lnTo>
                  <a:pt x="151567" y="19504"/>
                </a:lnTo>
                <a:lnTo>
                  <a:pt x="198147" y="5042"/>
                </a:lnTo>
                <a:lnTo>
                  <a:pt x="248158" y="0"/>
                </a:lnTo>
                <a:lnTo>
                  <a:pt x="3766058" y="0"/>
                </a:lnTo>
                <a:lnTo>
                  <a:pt x="3816064" y="5042"/>
                </a:lnTo>
                <a:lnTo>
                  <a:pt x="3862643" y="19504"/>
                </a:lnTo>
                <a:lnTo>
                  <a:pt x="3904796" y="42386"/>
                </a:lnTo>
                <a:lnTo>
                  <a:pt x="3941524" y="72691"/>
                </a:lnTo>
                <a:lnTo>
                  <a:pt x="3971829" y="109419"/>
                </a:lnTo>
                <a:lnTo>
                  <a:pt x="3994711" y="151572"/>
                </a:lnTo>
                <a:lnTo>
                  <a:pt x="4009173" y="198151"/>
                </a:lnTo>
                <a:lnTo>
                  <a:pt x="4014216" y="248158"/>
                </a:lnTo>
                <a:lnTo>
                  <a:pt x="4014216" y="1240790"/>
                </a:lnTo>
                <a:lnTo>
                  <a:pt x="4009173" y="1290796"/>
                </a:lnTo>
                <a:lnTo>
                  <a:pt x="3994711" y="1337375"/>
                </a:lnTo>
                <a:lnTo>
                  <a:pt x="3971829" y="1379528"/>
                </a:lnTo>
                <a:lnTo>
                  <a:pt x="3941524" y="1416256"/>
                </a:lnTo>
                <a:lnTo>
                  <a:pt x="3904796" y="1446561"/>
                </a:lnTo>
                <a:lnTo>
                  <a:pt x="3862643" y="1469443"/>
                </a:lnTo>
                <a:lnTo>
                  <a:pt x="3816064" y="1483905"/>
                </a:lnTo>
                <a:lnTo>
                  <a:pt x="3766058" y="1488948"/>
                </a:lnTo>
                <a:lnTo>
                  <a:pt x="248158" y="1488948"/>
                </a:lnTo>
                <a:lnTo>
                  <a:pt x="198147" y="1483905"/>
                </a:lnTo>
                <a:lnTo>
                  <a:pt x="151567" y="1469443"/>
                </a:lnTo>
                <a:lnTo>
                  <a:pt x="109414" y="1446561"/>
                </a:lnTo>
                <a:lnTo>
                  <a:pt x="72686" y="1416256"/>
                </a:lnTo>
                <a:lnTo>
                  <a:pt x="42383" y="1379528"/>
                </a:lnTo>
                <a:lnTo>
                  <a:pt x="19502" y="1337375"/>
                </a:lnTo>
                <a:lnTo>
                  <a:pt x="5042" y="1290796"/>
                </a:lnTo>
                <a:lnTo>
                  <a:pt x="0" y="1240790"/>
                </a:lnTo>
                <a:lnTo>
                  <a:pt x="0" y="248158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7972" y="3537203"/>
            <a:ext cx="461772" cy="6050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7972" y="3537203"/>
            <a:ext cx="462280" cy="605155"/>
          </a:xfrm>
          <a:custGeom>
            <a:avLst/>
            <a:gdLst/>
            <a:ahLst/>
            <a:cxnLst/>
            <a:rect l="l" t="t" r="r" b="b"/>
            <a:pathLst>
              <a:path w="462280" h="605154">
                <a:moveTo>
                  <a:pt x="0" y="605028"/>
                </a:moveTo>
                <a:lnTo>
                  <a:pt x="461772" y="605028"/>
                </a:lnTo>
                <a:lnTo>
                  <a:pt x="461772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5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96567" y="3537203"/>
            <a:ext cx="466344" cy="605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496567" y="3537203"/>
            <a:ext cx="466725" cy="605155"/>
          </a:xfrm>
          <a:custGeom>
            <a:avLst/>
            <a:gdLst/>
            <a:ahLst/>
            <a:cxnLst/>
            <a:rect l="l" t="t" r="r" b="b"/>
            <a:pathLst>
              <a:path w="466725" h="605154">
                <a:moveTo>
                  <a:pt x="0" y="605028"/>
                </a:moveTo>
                <a:lnTo>
                  <a:pt x="466344" y="605028"/>
                </a:lnTo>
                <a:lnTo>
                  <a:pt x="466344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18794" y="3863340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29995" y="4171950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6" y="64769"/>
                </a:moveTo>
                <a:lnTo>
                  <a:pt x="25908" y="64769"/>
                </a:lnTo>
                <a:lnTo>
                  <a:pt x="25908" y="783970"/>
                </a:lnTo>
                <a:lnTo>
                  <a:pt x="51816" y="783970"/>
                </a:lnTo>
                <a:lnTo>
                  <a:pt x="51816" y="64769"/>
                </a:lnTo>
                <a:close/>
              </a:path>
              <a:path w="78104" h="78422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78422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59735" y="3537203"/>
            <a:ext cx="464819" cy="6050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459735" y="3537203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19" h="605154">
                <a:moveTo>
                  <a:pt x="0" y="605028"/>
                </a:moveTo>
                <a:lnTo>
                  <a:pt x="464819" y="605028"/>
                </a:lnTo>
                <a:lnTo>
                  <a:pt x="464819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981961" y="3863340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6" y="51816"/>
                </a:lnTo>
                <a:lnTo>
                  <a:pt x="414146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6" y="25908"/>
                </a:lnTo>
                <a:lnTo>
                  <a:pt x="414146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44240" y="3537203"/>
            <a:ext cx="464820" cy="6050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444240" y="3537203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20" h="605154">
                <a:moveTo>
                  <a:pt x="0" y="605028"/>
                </a:moveTo>
                <a:lnTo>
                  <a:pt x="464820" y="605028"/>
                </a:lnTo>
                <a:lnTo>
                  <a:pt x="464820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66466" y="3863340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6" y="51816"/>
                </a:lnTo>
                <a:lnTo>
                  <a:pt x="414146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6" y="25908"/>
                </a:lnTo>
                <a:lnTo>
                  <a:pt x="414146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000505" y="3745991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77724" y="0"/>
                </a:moveTo>
                <a:lnTo>
                  <a:pt x="0" y="38861"/>
                </a:lnTo>
                <a:lnTo>
                  <a:pt x="77724" y="77723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7"/>
                </a:lnTo>
                <a:lnTo>
                  <a:pt x="77724" y="25907"/>
                </a:lnTo>
                <a:lnTo>
                  <a:pt x="77724" y="0"/>
                </a:lnTo>
                <a:close/>
              </a:path>
              <a:path w="479425" h="78104">
                <a:moveTo>
                  <a:pt x="77724" y="25907"/>
                </a:moveTo>
                <a:lnTo>
                  <a:pt x="64769" y="25907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7"/>
                </a:lnTo>
                <a:close/>
              </a:path>
              <a:path w="479425" h="78104">
                <a:moveTo>
                  <a:pt x="478916" y="25907"/>
                </a:moveTo>
                <a:lnTo>
                  <a:pt x="77724" y="25907"/>
                </a:lnTo>
                <a:lnTo>
                  <a:pt x="77724" y="51815"/>
                </a:lnTo>
                <a:lnTo>
                  <a:pt x="478916" y="51815"/>
                </a:lnTo>
                <a:lnTo>
                  <a:pt x="478916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962150" y="3745991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77724" y="0"/>
                </a:moveTo>
                <a:lnTo>
                  <a:pt x="0" y="38861"/>
                </a:lnTo>
                <a:lnTo>
                  <a:pt x="77724" y="77723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7"/>
                </a:lnTo>
                <a:lnTo>
                  <a:pt x="77724" y="25907"/>
                </a:lnTo>
                <a:lnTo>
                  <a:pt x="77724" y="0"/>
                </a:lnTo>
                <a:close/>
              </a:path>
              <a:path w="479425" h="78104">
                <a:moveTo>
                  <a:pt x="77724" y="25907"/>
                </a:moveTo>
                <a:lnTo>
                  <a:pt x="64769" y="25907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7"/>
                </a:lnTo>
                <a:close/>
              </a:path>
              <a:path w="479425" h="78104">
                <a:moveTo>
                  <a:pt x="478917" y="25907"/>
                </a:moveTo>
                <a:lnTo>
                  <a:pt x="77724" y="25907"/>
                </a:lnTo>
                <a:lnTo>
                  <a:pt x="77724" y="51815"/>
                </a:lnTo>
                <a:lnTo>
                  <a:pt x="478917" y="51815"/>
                </a:lnTo>
                <a:lnTo>
                  <a:pt x="4789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946654" y="3745991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77723" y="0"/>
                </a:moveTo>
                <a:lnTo>
                  <a:pt x="0" y="38861"/>
                </a:lnTo>
                <a:lnTo>
                  <a:pt x="77723" y="77723"/>
                </a:lnTo>
                <a:lnTo>
                  <a:pt x="77723" y="51815"/>
                </a:lnTo>
                <a:lnTo>
                  <a:pt x="64769" y="51815"/>
                </a:lnTo>
                <a:lnTo>
                  <a:pt x="64769" y="25907"/>
                </a:lnTo>
                <a:lnTo>
                  <a:pt x="77723" y="25907"/>
                </a:lnTo>
                <a:lnTo>
                  <a:pt x="77723" y="0"/>
                </a:lnTo>
                <a:close/>
              </a:path>
              <a:path w="479425" h="78104">
                <a:moveTo>
                  <a:pt x="77723" y="25907"/>
                </a:moveTo>
                <a:lnTo>
                  <a:pt x="64769" y="25907"/>
                </a:lnTo>
                <a:lnTo>
                  <a:pt x="64769" y="51815"/>
                </a:lnTo>
                <a:lnTo>
                  <a:pt x="77723" y="51815"/>
                </a:lnTo>
                <a:lnTo>
                  <a:pt x="77723" y="25907"/>
                </a:lnTo>
                <a:close/>
              </a:path>
              <a:path w="479425" h="78104">
                <a:moveTo>
                  <a:pt x="478917" y="25907"/>
                </a:moveTo>
                <a:lnTo>
                  <a:pt x="77723" y="25907"/>
                </a:lnTo>
                <a:lnTo>
                  <a:pt x="77723" y="51815"/>
                </a:lnTo>
                <a:lnTo>
                  <a:pt x="478917" y="51815"/>
                </a:lnTo>
                <a:lnTo>
                  <a:pt x="4789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7116" y="4956047"/>
            <a:ext cx="461772" cy="6050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507236" y="4956047"/>
            <a:ext cx="464819" cy="6050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468879" y="4956047"/>
            <a:ext cx="464819" cy="6050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453384" y="4956047"/>
            <a:ext cx="466343" cy="60502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453384" y="4956047"/>
            <a:ext cx="466725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7366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468879" y="4956047"/>
            <a:ext cx="46482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8191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507236" y="4956047"/>
            <a:ext cx="46482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81280" marR="0" lvl="0" indent="0" algn="l" defTabSz="914400" rtl="0" eaLnBrk="1" fontAlgn="auto" latinLnBrk="0" hangingPunct="1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47116" y="4956047"/>
            <a:ext cx="462280" cy="605155"/>
          </a:xfrm>
          <a:prstGeom prst="rect">
            <a:avLst/>
          </a:prstGeom>
          <a:ln w="6095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4139" marR="0" lvl="0" indent="0" algn="l" defTabSz="914400" rtl="0" eaLnBrk="1" fontAlgn="auto" latinLnBrk="0" hangingPunct="1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3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47116" y="2193035"/>
            <a:ext cx="461772" cy="6065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505711" y="2193035"/>
            <a:ext cx="464819" cy="6065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467355" y="2193035"/>
            <a:ext cx="466344" cy="60655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467355" y="2193035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453384" y="2193035"/>
            <a:ext cx="464820" cy="60655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453384" y="2193035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3515359" y="2186432"/>
            <a:ext cx="32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539110" y="2193797"/>
            <a:ext cx="32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505711" y="2193035"/>
            <a:ext cx="464820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83185" marR="0" lvl="0" indent="0" algn="l" defTabSz="914400" rtl="0" eaLnBrk="1" fontAlgn="auto" latinLnBrk="0" hangingPunct="1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8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47116" y="2193035"/>
            <a:ext cx="462280" cy="607060"/>
          </a:xfrm>
          <a:prstGeom prst="rect">
            <a:avLst/>
          </a:prstGeom>
          <a:ln w="6095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4775" marR="0" lvl="0" indent="0" algn="l" defTabSz="914400" rtl="0" eaLnBrk="1" fontAlgn="auto" latinLnBrk="0" hangingPunct="1">
              <a:lnSpc>
                <a:spcPts val="27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4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157732" y="5473435"/>
            <a:ext cx="2250440" cy="108585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0" marR="72390" lvl="0" indent="0" algn="ctr" defTabSz="914400" rtl="0" eaLnBrk="1" fontAlgn="auto" latinLnBrk="0" hangingPunct="1">
              <a:lnSpc>
                <a:spcPct val="100000"/>
              </a:lnSpc>
              <a:spcBef>
                <a:spcPts val="10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Previous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layer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1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Hard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parallel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612138" y="1703908"/>
            <a:ext cx="12776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Next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layer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1690116" y="4171950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5" h="784225">
                <a:moveTo>
                  <a:pt x="51815" y="64769"/>
                </a:moveTo>
                <a:lnTo>
                  <a:pt x="25907" y="64769"/>
                </a:lnTo>
                <a:lnTo>
                  <a:pt x="25907" y="783970"/>
                </a:lnTo>
                <a:lnTo>
                  <a:pt x="51815" y="783970"/>
                </a:lnTo>
                <a:lnTo>
                  <a:pt x="51815" y="64769"/>
                </a:lnTo>
                <a:close/>
              </a:path>
              <a:path w="78105" h="78422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1" y="0"/>
                </a:lnTo>
                <a:close/>
              </a:path>
              <a:path w="78105" h="784225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60904" y="4153661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5" h="784225">
                <a:moveTo>
                  <a:pt x="51815" y="64769"/>
                </a:moveTo>
                <a:lnTo>
                  <a:pt x="25907" y="64769"/>
                </a:lnTo>
                <a:lnTo>
                  <a:pt x="25907" y="783970"/>
                </a:lnTo>
                <a:lnTo>
                  <a:pt x="51815" y="783970"/>
                </a:lnTo>
                <a:lnTo>
                  <a:pt x="51815" y="64769"/>
                </a:lnTo>
                <a:close/>
              </a:path>
              <a:path w="78105" h="78422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784225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649979" y="4153661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6" y="64769"/>
                </a:moveTo>
                <a:lnTo>
                  <a:pt x="25908" y="64769"/>
                </a:lnTo>
                <a:lnTo>
                  <a:pt x="25908" y="783970"/>
                </a:lnTo>
                <a:lnTo>
                  <a:pt x="51816" y="783970"/>
                </a:lnTo>
                <a:lnTo>
                  <a:pt x="51816" y="64769"/>
                </a:lnTo>
                <a:close/>
              </a:path>
              <a:path w="78104" h="78422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78422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28472" y="2772917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5" y="64770"/>
                </a:moveTo>
                <a:lnTo>
                  <a:pt x="25907" y="64770"/>
                </a:lnTo>
                <a:lnTo>
                  <a:pt x="25907" y="783971"/>
                </a:lnTo>
                <a:lnTo>
                  <a:pt x="51815" y="783971"/>
                </a:lnTo>
                <a:lnTo>
                  <a:pt x="51815" y="64770"/>
                </a:lnTo>
                <a:close/>
              </a:path>
              <a:path w="78104" h="78422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78422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1690116" y="2772917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5" h="784225">
                <a:moveTo>
                  <a:pt x="51815" y="64770"/>
                </a:moveTo>
                <a:lnTo>
                  <a:pt x="25907" y="64770"/>
                </a:lnTo>
                <a:lnTo>
                  <a:pt x="25907" y="783971"/>
                </a:lnTo>
                <a:lnTo>
                  <a:pt x="51815" y="783971"/>
                </a:lnTo>
                <a:lnTo>
                  <a:pt x="51815" y="64770"/>
                </a:lnTo>
                <a:close/>
              </a:path>
              <a:path w="78105" h="78422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6" y="64770"/>
                </a:lnTo>
                <a:lnTo>
                  <a:pt x="38861" y="0"/>
                </a:lnTo>
                <a:close/>
              </a:path>
              <a:path w="78105" h="784225">
                <a:moveTo>
                  <a:pt x="71246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2659379" y="2754629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5" h="784225">
                <a:moveTo>
                  <a:pt x="51815" y="64770"/>
                </a:moveTo>
                <a:lnTo>
                  <a:pt x="25907" y="64770"/>
                </a:lnTo>
                <a:lnTo>
                  <a:pt x="25907" y="783971"/>
                </a:lnTo>
                <a:lnTo>
                  <a:pt x="51815" y="783971"/>
                </a:lnTo>
                <a:lnTo>
                  <a:pt x="51815" y="64770"/>
                </a:lnTo>
                <a:close/>
              </a:path>
              <a:path w="78105" h="78422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78422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649979" y="2754629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6" y="64770"/>
                </a:moveTo>
                <a:lnTo>
                  <a:pt x="25908" y="64770"/>
                </a:lnTo>
                <a:lnTo>
                  <a:pt x="25908" y="783971"/>
                </a:lnTo>
                <a:lnTo>
                  <a:pt x="51816" y="783971"/>
                </a:lnTo>
                <a:lnTo>
                  <a:pt x="51816" y="64770"/>
                </a:lnTo>
                <a:close/>
              </a:path>
              <a:path w="78104" h="78422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78422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143500" y="4974335"/>
            <a:ext cx="461772" cy="6065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6103620" y="4974335"/>
            <a:ext cx="464820" cy="6065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065264" y="4974335"/>
            <a:ext cx="464820" cy="60655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049768" y="4974335"/>
            <a:ext cx="466344" cy="6065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8049768" y="4974335"/>
            <a:ext cx="466725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6985" rIns="0" bIns="0" rtlCol="0">
            <a:spAutoFit/>
          </a:bodyPr>
          <a:lstStyle/>
          <a:p>
            <a:pPr marL="74295" marR="0" lvl="0" indent="0" algn="l" defTabSz="914400" rtl="0" eaLnBrk="1" fontAlgn="auto" latinLnBrk="0" hangingPunct="1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065264" y="4974335"/>
            <a:ext cx="464820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970" rIns="0" bIns="0" rtlCol="0">
            <a:spAutoFit/>
          </a:bodyPr>
          <a:lstStyle/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6103620" y="4974335"/>
            <a:ext cx="464820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81915" marR="0" lvl="0" indent="0" algn="l" defTabSz="914400" rtl="0" eaLnBrk="1" fontAlgn="auto" latinLnBrk="0" hangingPunct="1">
              <a:lnSpc>
                <a:spcPct val="100000"/>
              </a:lnSpc>
              <a:spcBef>
                <a:spcPts val="2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143500" y="4974335"/>
            <a:ext cx="462280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4775" marR="0" lvl="0" indent="0" algn="l" defTabSz="914400" rtl="0" eaLnBrk="1" fontAlgn="auto" latinLnBrk="0" hangingPunct="1">
              <a:lnSpc>
                <a:spcPts val="27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3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365497" y="4037838"/>
            <a:ext cx="2002536" cy="8260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4365497" y="4037838"/>
            <a:ext cx="2002789" cy="826135"/>
          </a:xfrm>
          <a:custGeom>
            <a:avLst/>
            <a:gdLst/>
            <a:ahLst/>
            <a:cxnLst/>
            <a:rect l="l" t="t" r="r" b="b"/>
            <a:pathLst>
              <a:path w="2002789" h="826135">
                <a:moveTo>
                  <a:pt x="0" y="826007"/>
                </a:moveTo>
                <a:lnTo>
                  <a:pt x="1001267" y="0"/>
                </a:lnTo>
                <a:lnTo>
                  <a:pt x="2002536" y="826007"/>
                </a:lnTo>
                <a:lnTo>
                  <a:pt x="0" y="826007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305805" y="4037838"/>
            <a:ext cx="2001012" cy="82600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5305805" y="4037838"/>
            <a:ext cx="2001520" cy="826135"/>
          </a:xfrm>
          <a:custGeom>
            <a:avLst/>
            <a:gdLst/>
            <a:ahLst/>
            <a:cxnLst/>
            <a:rect l="l" t="t" r="r" b="b"/>
            <a:pathLst>
              <a:path w="2001520" h="826135">
                <a:moveTo>
                  <a:pt x="0" y="826007"/>
                </a:moveTo>
                <a:lnTo>
                  <a:pt x="1000506" y="0"/>
                </a:lnTo>
                <a:lnTo>
                  <a:pt x="2001012" y="826007"/>
                </a:lnTo>
                <a:lnTo>
                  <a:pt x="0" y="826007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313170" y="4024121"/>
            <a:ext cx="2002535" cy="82600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313170" y="4024121"/>
            <a:ext cx="2002789" cy="826135"/>
          </a:xfrm>
          <a:custGeom>
            <a:avLst/>
            <a:gdLst/>
            <a:ahLst/>
            <a:cxnLst/>
            <a:rect l="l" t="t" r="r" b="b"/>
            <a:pathLst>
              <a:path w="2002790" h="826135">
                <a:moveTo>
                  <a:pt x="0" y="826007"/>
                </a:moveTo>
                <a:lnTo>
                  <a:pt x="1001268" y="0"/>
                </a:lnTo>
                <a:lnTo>
                  <a:pt x="2002535" y="826007"/>
                </a:lnTo>
                <a:lnTo>
                  <a:pt x="0" y="826007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299197" y="4028694"/>
            <a:ext cx="1844801" cy="82600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99197" y="4028694"/>
            <a:ext cx="1845310" cy="826135"/>
          </a:xfrm>
          <a:custGeom>
            <a:avLst/>
            <a:gdLst/>
            <a:ahLst/>
            <a:cxnLst/>
            <a:rect l="l" t="t" r="r" b="b"/>
            <a:pathLst>
              <a:path w="1845309" h="826135">
                <a:moveTo>
                  <a:pt x="0" y="826007"/>
                </a:moveTo>
                <a:lnTo>
                  <a:pt x="1000505" y="0"/>
                </a:lnTo>
                <a:lnTo>
                  <a:pt x="1844801" y="697042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99197" y="4854702"/>
            <a:ext cx="1845310" cy="0"/>
          </a:xfrm>
          <a:custGeom>
            <a:avLst/>
            <a:gdLst/>
            <a:ahLst/>
            <a:cxnLst/>
            <a:rect l="l" t="t" r="r" b="b"/>
            <a:pathLst>
              <a:path w="1845309">
                <a:moveTo>
                  <a:pt x="1844801" y="0"/>
                </a:move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256276" y="3742944"/>
            <a:ext cx="179832" cy="17983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5253228" y="3739896"/>
            <a:ext cx="185928" cy="1859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214871" y="3742944"/>
            <a:ext cx="181355" cy="1798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6211823" y="3739896"/>
            <a:ext cx="187451" cy="18592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225283" y="3742944"/>
            <a:ext cx="179832" cy="1798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7222235" y="3739896"/>
            <a:ext cx="185928" cy="18592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8209788" y="3742944"/>
            <a:ext cx="179831" cy="179831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206740" y="3739896"/>
            <a:ext cx="185927" cy="18592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5256276" y="3462528"/>
            <a:ext cx="179832" cy="18135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253228" y="3459479"/>
            <a:ext cx="185928" cy="18745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6214871" y="3462528"/>
            <a:ext cx="181355" cy="181356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6211823" y="3459479"/>
            <a:ext cx="187451" cy="187452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225283" y="3462528"/>
            <a:ext cx="179832" cy="18135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222235" y="3459479"/>
            <a:ext cx="185928" cy="18745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8209788" y="3462528"/>
            <a:ext cx="179831" cy="18135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206740" y="3459479"/>
            <a:ext cx="185927" cy="18745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244846" y="2949067"/>
            <a:ext cx="330200" cy="4464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3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……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5237479" y="2377185"/>
            <a:ext cx="322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3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6197346" y="2354656"/>
            <a:ext cx="3282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182993" y="2354656"/>
            <a:ext cx="3282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8145526" y="2353183"/>
            <a:ext cx="32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308853" y="1546097"/>
            <a:ext cx="2002536" cy="82600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5308853" y="1546097"/>
            <a:ext cx="2002789" cy="826135"/>
          </a:xfrm>
          <a:custGeom>
            <a:avLst/>
            <a:gdLst/>
            <a:ahLst/>
            <a:cxnLst/>
            <a:rect l="l" t="t" r="r" b="b"/>
            <a:pathLst>
              <a:path w="2002790" h="826135">
                <a:moveTo>
                  <a:pt x="0" y="826007"/>
                </a:moveTo>
                <a:lnTo>
                  <a:pt x="1001268" y="0"/>
                </a:lnTo>
                <a:lnTo>
                  <a:pt x="2002536" y="826007"/>
                </a:lnTo>
                <a:lnTo>
                  <a:pt x="0" y="82600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object 101"/>
          <p:cNvSpPr txBox="1"/>
          <p:nvPr/>
        </p:nvSpPr>
        <p:spPr>
          <a:xfrm>
            <a:off x="4867147" y="5723940"/>
            <a:ext cx="3820160" cy="86741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557530" marR="5080" lvl="0" indent="-545465" algn="l" defTabSz="914400" rtl="0" eaLnBrk="1" fontAlgn="auto" latinLnBrk="0" hangingPunct="1">
              <a:lnSpc>
                <a:spcPts val="3270"/>
              </a:lnSpc>
              <a:spcBef>
                <a:spcPts val="2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Using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CNN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replace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RNN  (CNN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can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parallel)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3" name="标题 102">
            <a:extLst>
              <a:ext uri="{FF2B5EF4-FFF2-40B4-BE49-F238E27FC236}">
                <a16:creationId xmlns:a16="http://schemas.microsoft.com/office/drawing/2014/main" id="{A5F0A4B7-0A98-4D2C-A982-C9DD81C3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Sequence</a:t>
            </a:r>
            <a:endParaRPr lang="zh-CN" altLang="en-US" dirty="0"/>
          </a:p>
        </p:txBody>
      </p:sp>
      <p:sp>
        <p:nvSpPr>
          <p:cNvPr id="105" name="内容占位符 104">
            <a:extLst>
              <a:ext uri="{FF2B5EF4-FFF2-40B4-BE49-F238E27FC236}">
                <a16:creationId xmlns:a16="http://schemas.microsoft.com/office/drawing/2014/main" id="{BA624A39-D6B2-4A1E-9B90-43D5BC02B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" name="object 100">
            <a:extLst>
              <a:ext uri="{FF2B5EF4-FFF2-40B4-BE49-F238E27FC236}">
                <a16:creationId xmlns:a16="http://schemas.microsoft.com/office/drawing/2014/main" id="{BAB33E4E-59CF-41AC-A0D3-8947B7959914}"/>
              </a:ext>
            </a:extLst>
          </p:cNvPr>
          <p:cNvSpPr txBox="1">
            <a:spLocks/>
          </p:cNvSpPr>
          <p:nvPr/>
        </p:nvSpPr>
        <p:spPr>
          <a:xfrm>
            <a:off x="4613528" y="411937"/>
            <a:ext cx="37160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3200" b="1" i="1" u="sng">
                <a:solidFill>
                  <a:schemeClr val="tx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L="12700" marR="5080">
              <a:spcBef>
                <a:spcPts val="95"/>
              </a:spcBef>
            </a:pPr>
            <a:r>
              <a:rPr lang="en-US" sz="2800" b="0" i="0" u="none" kern="0" spc="-20"/>
              <a:t>Filters </a:t>
            </a:r>
            <a:r>
              <a:rPr lang="en-US" sz="2800" b="0" i="0" u="none" kern="0" spc="-5"/>
              <a:t>in higher </a:t>
            </a:r>
            <a:r>
              <a:rPr lang="en-US" sz="2800" b="0" i="0" u="none" kern="0" spc="-25"/>
              <a:t>layer </a:t>
            </a:r>
            <a:r>
              <a:rPr lang="en-US" sz="2800" b="0" i="0" u="none" kern="0" spc="-10"/>
              <a:t>can  consider longer</a:t>
            </a:r>
            <a:r>
              <a:rPr lang="en-US" sz="2800" b="0" i="0" u="none" kern="0"/>
              <a:t> </a:t>
            </a:r>
            <a:r>
              <a:rPr lang="en-US" sz="2800" b="0" i="0" u="none" kern="0" spc="-10"/>
              <a:t>sequence</a:t>
            </a:r>
            <a:endParaRPr lang="en-US" sz="2800" kern="0" dirty="0"/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Times New Roman"/>
              </a:rPr>
              <a:t>Switch Unit </a:t>
            </a:r>
            <a:r>
              <a:rPr lang="en-US" dirty="0">
                <a:sym typeface="Times New Roman"/>
              </a:rPr>
              <a:t>			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95E008A-2CB1-4B42-BAC2-D28805A62B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ym typeface="Times New Roman"/>
              </a:rPr>
              <a:t>Neural Shuffle Exchange Network</a:t>
            </a:r>
            <a:endParaRPr lang="zh-CN" altLang="en-US" dirty="0"/>
          </a:p>
        </p:txBody>
      </p:sp>
      <p:pic>
        <p:nvPicPr>
          <p:cNvPr id="381" name="Google Shape;38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036" y="1536633"/>
            <a:ext cx="6473929" cy="4444328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1"/>
          <p:cNvSpPr/>
          <p:nvPr/>
        </p:nvSpPr>
        <p:spPr>
          <a:xfrm>
            <a:off x="2763883" y="4497569"/>
            <a:ext cx="842400" cy="425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/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imes New Roman"/>
              </a:rPr>
              <a:t>Exchange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0C00956-BD58-43C6-8D17-E2A1C0883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89" name="Google Shape;3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51" y="2193325"/>
            <a:ext cx="1456788" cy="832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8100" y="3025775"/>
            <a:ext cx="5807800" cy="80645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2"/>
          <p:cNvSpPr txBox="1"/>
          <p:nvPr/>
        </p:nvSpPr>
        <p:spPr>
          <a:xfrm>
            <a:off x="3297951" y="2630626"/>
            <a:ext cx="4173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/>
              <a:t>s1</a:t>
            </a:r>
            <a:endParaRPr sz="1400"/>
          </a:p>
        </p:txBody>
      </p:sp>
      <p:sp>
        <p:nvSpPr>
          <p:cNvPr id="392" name="Google Shape;392;p62"/>
          <p:cNvSpPr txBox="1"/>
          <p:nvPr/>
        </p:nvSpPr>
        <p:spPr>
          <a:xfrm>
            <a:off x="4220675" y="2630626"/>
            <a:ext cx="4173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/>
              <a:t>s2</a:t>
            </a:r>
            <a:endParaRPr sz="1400"/>
          </a:p>
        </p:txBody>
      </p:sp>
      <p:sp>
        <p:nvSpPr>
          <p:cNvPr id="393" name="Google Shape;393;p62"/>
          <p:cNvSpPr txBox="1"/>
          <p:nvPr/>
        </p:nvSpPr>
        <p:spPr>
          <a:xfrm>
            <a:off x="5761301" y="2630626"/>
            <a:ext cx="4173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/>
              <a:t>s1</a:t>
            </a:r>
            <a:endParaRPr sz="1400"/>
          </a:p>
        </p:txBody>
      </p:sp>
      <p:sp>
        <p:nvSpPr>
          <p:cNvPr id="394" name="Google Shape;394;p62"/>
          <p:cNvSpPr txBox="1"/>
          <p:nvPr/>
        </p:nvSpPr>
        <p:spPr>
          <a:xfrm>
            <a:off x="6684026" y="2630626"/>
            <a:ext cx="4173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/>
              <a:t>s2</a:t>
            </a:r>
            <a:endParaRPr sz="1400"/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3"/>
          <p:cNvSpPr txBox="1">
            <a:spLocks noGrp="1"/>
          </p:cNvSpPr>
          <p:nvPr>
            <p:ph type="title"/>
          </p:nvPr>
        </p:nvSpPr>
        <p:spPr>
          <a:xfrm>
            <a:off x="611188" y="188640"/>
            <a:ext cx="7993062" cy="576064"/>
          </a:xfrm>
        </p:spPr>
        <p:txBody>
          <a:bodyPr/>
          <a:lstStyle/>
          <a:p>
            <a:r>
              <a:rPr lang="en-US" dirty="0">
                <a:sym typeface="Times New Roman"/>
              </a:rPr>
              <a:t>Switch Unit					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79CF4D9E-5278-470A-B506-A83571C76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0" name="Google Shape;40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300" y="2014475"/>
            <a:ext cx="4121000" cy="2829051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3"/>
          <p:cNvSpPr/>
          <p:nvPr/>
        </p:nvSpPr>
        <p:spPr>
          <a:xfrm>
            <a:off x="5745326" y="3384875"/>
            <a:ext cx="633900" cy="497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400"/>
          </a:p>
        </p:txBody>
      </p:sp>
      <p:cxnSp>
        <p:nvCxnSpPr>
          <p:cNvPr id="402" name="Google Shape;402;p63"/>
          <p:cNvCxnSpPr/>
          <p:nvPr/>
        </p:nvCxnSpPr>
        <p:spPr>
          <a:xfrm flipH="1">
            <a:off x="4108525" y="3649601"/>
            <a:ext cx="1636800" cy="9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p63"/>
          <p:cNvSpPr txBox="1"/>
          <p:nvPr/>
        </p:nvSpPr>
        <p:spPr>
          <a:xfrm>
            <a:off x="2575775" y="3411401"/>
            <a:ext cx="1364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Determine</a:t>
            </a:r>
            <a:endParaRPr sz="1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400">
                <a:latin typeface="Times New Roman"/>
                <a:ea typeface="Times New Roman"/>
                <a:cs typeface="Times New Roman"/>
                <a:sym typeface="Times New Roman"/>
              </a:rPr>
              <a:t>How Exchange</a:t>
            </a:r>
            <a:r>
              <a:rPr lang="en" sz="1400"/>
              <a:t> </a:t>
            </a:r>
            <a:endParaRPr sz="1400"/>
          </a:p>
        </p:txBody>
      </p:sp>
      <p:pic>
        <p:nvPicPr>
          <p:cNvPr id="404" name="Google Shape;40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973" y="4057275"/>
            <a:ext cx="3908329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Times New Roman"/>
              </a:rPr>
              <a:t>Residual Shuffle Exchange Network	</a:t>
            </a:r>
          </a:p>
        </p:txBody>
      </p:sp>
      <p:pic>
        <p:nvPicPr>
          <p:cNvPr id="6" name="Google Shape;411;p64">
            <a:extLst>
              <a:ext uri="{FF2B5EF4-FFF2-40B4-BE49-F238E27FC236}">
                <a16:creationId xmlns:a16="http://schemas.microsoft.com/office/drawing/2014/main" id="{F032F273-A211-4C3C-AD18-696D302C751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2538" y="1805781"/>
            <a:ext cx="6629400" cy="37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Times New Roman"/>
              </a:rPr>
              <a:t>Butterfly Network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81CA4BD-7C9F-4936-ABAE-448C1D5E1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17" name="Google Shape;41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2" y="2586777"/>
            <a:ext cx="8839199" cy="2573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ym typeface="Times New Roman"/>
              </a:rPr>
              <a:t>Residual Shuffle Exchange Network						</a:t>
            </a:r>
          </a:p>
          <a:p>
            <a:r>
              <a:rPr lang="en-US" altLang="zh-CN" dirty="0">
                <a:sym typeface="Times New Roman"/>
              </a:rPr>
              <a:t>Residual Shuffle Exchange Network	</a:t>
            </a:r>
            <a:endParaRPr lang="en-US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42FEC43-37B6-4BAE-9937-F5B0295FD3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23" name="Google Shape;42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27376"/>
            <a:ext cx="8839200" cy="3588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ym typeface="Times New Roman"/>
              </a:rPr>
              <a:t>Experiment(s)</a:t>
            </a:r>
          </a:p>
        </p:txBody>
      </p:sp>
      <p:pic>
        <p:nvPicPr>
          <p:cNvPr id="4" name="Google Shape;440;p69">
            <a:extLst>
              <a:ext uri="{FF2B5EF4-FFF2-40B4-BE49-F238E27FC236}">
                <a16:creationId xmlns:a16="http://schemas.microsoft.com/office/drawing/2014/main" id="{E0F47B4D-8BBE-4F2F-B8E2-1DDAC616F82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485" y="1054602"/>
            <a:ext cx="7742376" cy="20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46;p70">
            <a:extLst>
              <a:ext uri="{FF2B5EF4-FFF2-40B4-BE49-F238E27FC236}">
                <a16:creationId xmlns:a16="http://schemas.microsoft.com/office/drawing/2014/main" id="{28931516-B817-4ED4-9F74-84E6D8105C2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12" y="3347949"/>
            <a:ext cx="5577558" cy="305614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52;p71">
            <a:extLst>
              <a:ext uri="{FF2B5EF4-FFF2-40B4-BE49-F238E27FC236}">
                <a16:creationId xmlns:a16="http://schemas.microsoft.com/office/drawing/2014/main" id="{CCE1490B-D635-4384-8027-ABCE433F5C7B}"/>
              </a:ext>
            </a:extLst>
          </p:cNvPr>
          <p:cNvSpPr txBox="1"/>
          <p:nvPr/>
        </p:nvSpPr>
        <p:spPr>
          <a:xfrm>
            <a:off x="4391472" y="5039546"/>
            <a:ext cx="4752528" cy="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1. Evaluation: 11G GPU memory: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    4x longer sequence than Neural Shuffle-Exchange Network.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r>
              <a:rPr lang="en" sz="1400" dirty="0">
                <a:latin typeface="Times New Roman"/>
                <a:ea typeface="Times New Roman"/>
                <a:cs typeface="Times New Roman"/>
                <a:sym typeface="Times New Roman"/>
              </a:rPr>
              <a:t>    128x longer sequence than Universal Transformer.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377">
              <a:buClr>
                <a:schemeClr val="dk1"/>
              </a:buClr>
              <a:buSzPts val="1100"/>
            </a:pPr>
            <a:r>
              <a:rPr lang="en" sz="1400" dirty="0"/>
              <a:t>      </a:t>
            </a:r>
            <a:endParaRPr sz="1400" dirty="0"/>
          </a:p>
          <a:p>
            <a:endParaRPr sz="1400" dirty="0"/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7B3DF8-582F-4781-8BA6-A214C9421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MLP-Mixer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E0D536-3670-479B-A738-B63B10944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7BB79-768B-4719-99DE-57CE3E840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EB58A36-DF98-4C40-83AE-64DE1E6989A2}"/>
              </a:ext>
            </a:extLst>
          </p:cNvPr>
          <p:cNvSpPr/>
          <p:nvPr/>
        </p:nvSpPr>
        <p:spPr>
          <a:xfrm>
            <a:off x="543087" y="6138934"/>
            <a:ext cx="286809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/>
              <a:t>https://arxiv.org/pdf/2105.01601.pdf</a:t>
            </a:r>
            <a:endParaRPr lang="zh-CN" altLang="en-US" sz="1100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9532BF7-EE32-4024-BB27-E68DB05983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738" y="1399181"/>
            <a:ext cx="8001000" cy="458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828970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06DF2-2FA7-4E90-941A-007EA956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cap="none" dirty="0"/>
              <a:t>Pre-train model -- BERT and its variants</a:t>
            </a:r>
            <a:endParaRPr lang="zh-CN" altLang="en-US" sz="3200" cap="none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0C1B6A-E0C6-4E48-BDDE-8802D269F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78B6C34-9F22-4D3A-99BC-23A92C68E3B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162800" y="6597650"/>
            <a:ext cx="1981200" cy="195263"/>
          </a:xfrm>
        </p:spPr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3E7AE8-DD15-48A8-8438-367080ECA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347795"/>
            <a:ext cx="9144000" cy="211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92584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0716" y="74676"/>
            <a:ext cx="1542028" cy="2603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3779" y="2647315"/>
            <a:ext cx="157035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4139" marR="5080" lvl="0" indent="-9144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Text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without 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annotation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61057" y="1891741"/>
            <a:ext cx="13201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1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1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ain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20795" y="112014"/>
            <a:ext cx="33127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model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that can read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text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46732" y="1379219"/>
            <a:ext cx="2223770" cy="591820"/>
          </a:xfrm>
          <a:custGeom>
            <a:avLst/>
            <a:gdLst/>
            <a:ahLst/>
            <a:cxnLst/>
            <a:rect l="l" t="t" r="r" b="b"/>
            <a:pathLst>
              <a:path w="2223770" h="591819">
                <a:moveTo>
                  <a:pt x="1927859" y="0"/>
                </a:moveTo>
                <a:lnTo>
                  <a:pt x="1927859" y="147827"/>
                </a:lnTo>
                <a:lnTo>
                  <a:pt x="0" y="147827"/>
                </a:lnTo>
                <a:lnTo>
                  <a:pt x="0" y="443483"/>
                </a:lnTo>
                <a:lnTo>
                  <a:pt x="1927859" y="443483"/>
                </a:lnTo>
                <a:lnTo>
                  <a:pt x="1927859" y="591312"/>
                </a:lnTo>
                <a:lnTo>
                  <a:pt x="2223516" y="295655"/>
                </a:lnTo>
                <a:lnTo>
                  <a:pt x="19278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046732" y="1379219"/>
            <a:ext cx="2223770" cy="591820"/>
          </a:xfrm>
          <a:custGeom>
            <a:avLst/>
            <a:gdLst/>
            <a:ahLst/>
            <a:cxnLst/>
            <a:rect l="l" t="t" r="r" b="b"/>
            <a:pathLst>
              <a:path w="2223770" h="591819">
                <a:moveTo>
                  <a:pt x="1927859" y="0"/>
                </a:moveTo>
                <a:lnTo>
                  <a:pt x="1927859" y="147827"/>
                </a:lnTo>
                <a:lnTo>
                  <a:pt x="0" y="147827"/>
                </a:lnTo>
                <a:lnTo>
                  <a:pt x="0" y="443483"/>
                </a:lnTo>
                <a:lnTo>
                  <a:pt x="1927859" y="443483"/>
                </a:lnTo>
                <a:lnTo>
                  <a:pt x="1927859" y="591312"/>
                </a:lnTo>
                <a:lnTo>
                  <a:pt x="2223516" y="295655"/>
                </a:lnTo>
                <a:lnTo>
                  <a:pt x="1927859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66844" y="748283"/>
            <a:ext cx="1751076" cy="1001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466844" y="748283"/>
            <a:ext cx="1751330" cy="1001394"/>
          </a:xfrm>
          <a:custGeom>
            <a:avLst/>
            <a:gdLst/>
            <a:ahLst/>
            <a:cxnLst/>
            <a:rect l="l" t="t" r="r" b="b"/>
            <a:pathLst>
              <a:path w="1751329" h="1001394">
                <a:moveTo>
                  <a:pt x="0" y="166877"/>
                </a:moveTo>
                <a:lnTo>
                  <a:pt x="5958" y="122502"/>
                </a:lnTo>
                <a:lnTo>
                  <a:pt x="22775" y="82634"/>
                </a:lnTo>
                <a:lnTo>
                  <a:pt x="48863" y="48863"/>
                </a:lnTo>
                <a:lnTo>
                  <a:pt x="82634" y="22775"/>
                </a:lnTo>
                <a:lnTo>
                  <a:pt x="122502" y="5958"/>
                </a:lnTo>
                <a:lnTo>
                  <a:pt x="166877" y="0"/>
                </a:lnTo>
                <a:lnTo>
                  <a:pt x="1584197" y="0"/>
                </a:lnTo>
                <a:lnTo>
                  <a:pt x="1628573" y="5958"/>
                </a:lnTo>
                <a:lnTo>
                  <a:pt x="1668441" y="22775"/>
                </a:lnTo>
                <a:lnTo>
                  <a:pt x="1702212" y="48863"/>
                </a:lnTo>
                <a:lnTo>
                  <a:pt x="1728300" y="82634"/>
                </a:lnTo>
                <a:lnTo>
                  <a:pt x="1745117" y="122502"/>
                </a:lnTo>
                <a:lnTo>
                  <a:pt x="1751076" y="166877"/>
                </a:lnTo>
                <a:lnTo>
                  <a:pt x="1751076" y="834389"/>
                </a:lnTo>
                <a:lnTo>
                  <a:pt x="1745117" y="878765"/>
                </a:lnTo>
                <a:lnTo>
                  <a:pt x="1728300" y="918633"/>
                </a:lnTo>
                <a:lnTo>
                  <a:pt x="1702212" y="952404"/>
                </a:lnTo>
                <a:lnTo>
                  <a:pt x="1668441" y="978492"/>
                </a:lnTo>
                <a:lnTo>
                  <a:pt x="1628573" y="995309"/>
                </a:lnTo>
                <a:lnTo>
                  <a:pt x="1584197" y="1001267"/>
                </a:lnTo>
                <a:lnTo>
                  <a:pt x="166877" y="1001267"/>
                </a:lnTo>
                <a:lnTo>
                  <a:pt x="122502" y="995309"/>
                </a:lnTo>
                <a:lnTo>
                  <a:pt x="82634" y="978492"/>
                </a:lnTo>
                <a:lnTo>
                  <a:pt x="48863" y="952404"/>
                </a:lnTo>
                <a:lnTo>
                  <a:pt x="22775" y="918633"/>
                </a:lnTo>
                <a:lnTo>
                  <a:pt x="5958" y="878765"/>
                </a:lnTo>
                <a:lnTo>
                  <a:pt x="0" y="834389"/>
                </a:lnTo>
                <a:lnTo>
                  <a:pt x="0" y="166877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4863210" y="1000505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0" spc="-5" dirty="0">
                <a:latin typeface="Calibri"/>
                <a:cs typeface="Calibri"/>
              </a:rPr>
              <a:t>Model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17008" y="2176272"/>
            <a:ext cx="702563" cy="729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82184" y="1749551"/>
            <a:ext cx="173990" cy="340360"/>
          </a:xfrm>
          <a:custGeom>
            <a:avLst/>
            <a:gdLst/>
            <a:ahLst/>
            <a:cxnLst/>
            <a:rect l="l" t="t" r="r" b="b"/>
            <a:pathLst>
              <a:path w="173989" h="340360">
                <a:moveTo>
                  <a:pt x="115824" y="144780"/>
                </a:moveTo>
                <a:lnTo>
                  <a:pt x="57912" y="144780"/>
                </a:lnTo>
                <a:lnTo>
                  <a:pt x="57912" y="340233"/>
                </a:lnTo>
                <a:lnTo>
                  <a:pt x="115824" y="340233"/>
                </a:lnTo>
                <a:lnTo>
                  <a:pt x="115824" y="144780"/>
                </a:lnTo>
                <a:close/>
              </a:path>
              <a:path w="173989" h="340360">
                <a:moveTo>
                  <a:pt x="86867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7" y="0"/>
                </a:lnTo>
                <a:close/>
              </a:path>
              <a:path w="173989" h="340360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056632" y="3139439"/>
            <a:ext cx="589915" cy="883919"/>
          </a:xfrm>
          <a:custGeom>
            <a:avLst/>
            <a:gdLst/>
            <a:ahLst/>
            <a:cxnLst/>
            <a:rect l="l" t="t" r="r" b="b"/>
            <a:pathLst>
              <a:path w="589914" h="883920">
                <a:moveTo>
                  <a:pt x="589788" y="589026"/>
                </a:moveTo>
                <a:lnTo>
                  <a:pt x="0" y="589026"/>
                </a:lnTo>
                <a:lnTo>
                  <a:pt x="294893" y="883920"/>
                </a:lnTo>
                <a:lnTo>
                  <a:pt x="589788" y="589026"/>
                </a:lnTo>
                <a:close/>
              </a:path>
              <a:path w="589914" h="883920">
                <a:moveTo>
                  <a:pt x="442340" y="0"/>
                </a:moveTo>
                <a:lnTo>
                  <a:pt x="147446" y="0"/>
                </a:lnTo>
                <a:lnTo>
                  <a:pt x="147446" y="589026"/>
                </a:lnTo>
                <a:lnTo>
                  <a:pt x="442340" y="589026"/>
                </a:lnTo>
                <a:lnTo>
                  <a:pt x="44234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56632" y="3139439"/>
            <a:ext cx="589915" cy="883919"/>
          </a:xfrm>
          <a:custGeom>
            <a:avLst/>
            <a:gdLst/>
            <a:ahLst/>
            <a:cxnLst/>
            <a:rect l="l" t="t" r="r" b="b"/>
            <a:pathLst>
              <a:path w="589914" h="883920">
                <a:moveTo>
                  <a:pt x="589788" y="589026"/>
                </a:moveTo>
                <a:lnTo>
                  <a:pt x="442340" y="589026"/>
                </a:lnTo>
                <a:lnTo>
                  <a:pt x="442340" y="0"/>
                </a:lnTo>
                <a:lnTo>
                  <a:pt x="147446" y="0"/>
                </a:lnTo>
                <a:lnTo>
                  <a:pt x="147446" y="589026"/>
                </a:lnTo>
                <a:lnTo>
                  <a:pt x="0" y="589026"/>
                </a:lnTo>
                <a:lnTo>
                  <a:pt x="294893" y="883920"/>
                </a:lnTo>
                <a:lnTo>
                  <a:pt x="589788" y="589026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65503" y="5241035"/>
            <a:ext cx="1751076" cy="1170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65503" y="5241035"/>
            <a:ext cx="1751330" cy="1170940"/>
          </a:xfrm>
          <a:custGeom>
            <a:avLst/>
            <a:gdLst/>
            <a:ahLst/>
            <a:cxnLst/>
            <a:rect l="l" t="t" r="r" b="b"/>
            <a:pathLst>
              <a:path w="1751330" h="1170939">
                <a:moveTo>
                  <a:pt x="0" y="195072"/>
                </a:moveTo>
                <a:lnTo>
                  <a:pt x="5154" y="150356"/>
                </a:lnTo>
                <a:lnTo>
                  <a:pt x="19834" y="109301"/>
                </a:lnTo>
                <a:lnTo>
                  <a:pt x="42867" y="73080"/>
                </a:lnTo>
                <a:lnTo>
                  <a:pt x="73080" y="42867"/>
                </a:lnTo>
                <a:lnTo>
                  <a:pt x="109301" y="19834"/>
                </a:lnTo>
                <a:lnTo>
                  <a:pt x="150356" y="5154"/>
                </a:lnTo>
                <a:lnTo>
                  <a:pt x="195072" y="0"/>
                </a:lnTo>
                <a:lnTo>
                  <a:pt x="1556004" y="0"/>
                </a:lnTo>
                <a:lnTo>
                  <a:pt x="1600719" y="5154"/>
                </a:lnTo>
                <a:lnTo>
                  <a:pt x="1641774" y="19834"/>
                </a:lnTo>
                <a:lnTo>
                  <a:pt x="1677995" y="42867"/>
                </a:lnTo>
                <a:lnTo>
                  <a:pt x="1708208" y="73080"/>
                </a:lnTo>
                <a:lnTo>
                  <a:pt x="1731241" y="109301"/>
                </a:lnTo>
                <a:lnTo>
                  <a:pt x="1745921" y="150356"/>
                </a:lnTo>
                <a:lnTo>
                  <a:pt x="1751076" y="195072"/>
                </a:lnTo>
                <a:lnTo>
                  <a:pt x="1751076" y="975359"/>
                </a:lnTo>
                <a:lnTo>
                  <a:pt x="1745921" y="1020087"/>
                </a:lnTo>
                <a:lnTo>
                  <a:pt x="1731241" y="1061147"/>
                </a:lnTo>
                <a:lnTo>
                  <a:pt x="1708208" y="1097367"/>
                </a:lnTo>
                <a:lnTo>
                  <a:pt x="1677995" y="1127576"/>
                </a:lnTo>
                <a:lnTo>
                  <a:pt x="1641774" y="1150604"/>
                </a:lnTo>
                <a:lnTo>
                  <a:pt x="1600719" y="1165279"/>
                </a:lnTo>
                <a:lnTo>
                  <a:pt x="1556004" y="1170432"/>
                </a:lnTo>
                <a:lnTo>
                  <a:pt x="195072" y="1170432"/>
                </a:lnTo>
                <a:lnTo>
                  <a:pt x="150356" y="1165279"/>
                </a:lnTo>
                <a:lnTo>
                  <a:pt x="109301" y="1150604"/>
                </a:lnTo>
                <a:lnTo>
                  <a:pt x="73080" y="1127576"/>
                </a:lnTo>
                <a:lnTo>
                  <a:pt x="42867" y="1097367"/>
                </a:lnTo>
                <a:lnTo>
                  <a:pt x="19834" y="1061147"/>
                </a:lnTo>
                <a:lnTo>
                  <a:pt x="5154" y="1020087"/>
                </a:lnTo>
                <a:lnTo>
                  <a:pt x="0" y="975359"/>
                </a:lnTo>
                <a:lnTo>
                  <a:pt x="0" y="195072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61489" y="5578551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66266" y="4258817"/>
            <a:ext cx="1751076" cy="7955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66266" y="4258817"/>
            <a:ext cx="1751330" cy="795655"/>
          </a:xfrm>
          <a:custGeom>
            <a:avLst/>
            <a:gdLst/>
            <a:ahLst/>
            <a:cxnLst/>
            <a:rect l="l" t="t" r="r" b="b"/>
            <a:pathLst>
              <a:path w="1751330" h="795654">
                <a:moveTo>
                  <a:pt x="0" y="132587"/>
                </a:moveTo>
                <a:lnTo>
                  <a:pt x="6754" y="90659"/>
                </a:lnTo>
                <a:lnTo>
                  <a:pt x="25566" y="54260"/>
                </a:lnTo>
                <a:lnTo>
                  <a:pt x="54260" y="25566"/>
                </a:lnTo>
                <a:lnTo>
                  <a:pt x="90659" y="6754"/>
                </a:lnTo>
                <a:lnTo>
                  <a:pt x="132587" y="0"/>
                </a:lnTo>
                <a:lnTo>
                  <a:pt x="1618488" y="0"/>
                </a:lnTo>
                <a:lnTo>
                  <a:pt x="1660416" y="6754"/>
                </a:lnTo>
                <a:lnTo>
                  <a:pt x="1696815" y="25566"/>
                </a:lnTo>
                <a:lnTo>
                  <a:pt x="1725509" y="54260"/>
                </a:lnTo>
                <a:lnTo>
                  <a:pt x="1744321" y="90659"/>
                </a:lnTo>
                <a:lnTo>
                  <a:pt x="1751076" y="132587"/>
                </a:lnTo>
                <a:lnTo>
                  <a:pt x="1751076" y="662939"/>
                </a:lnTo>
                <a:lnTo>
                  <a:pt x="1744321" y="704868"/>
                </a:lnTo>
                <a:lnTo>
                  <a:pt x="1725509" y="741267"/>
                </a:lnTo>
                <a:lnTo>
                  <a:pt x="1696815" y="769961"/>
                </a:lnTo>
                <a:lnTo>
                  <a:pt x="1660416" y="788773"/>
                </a:lnTo>
                <a:lnTo>
                  <a:pt x="1618488" y="795527"/>
                </a:lnTo>
                <a:lnTo>
                  <a:pt x="132587" y="795527"/>
                </a:lnTo>
                <a:lnTo>
                  <a:pt x="90659" y="788773"/>
                </a:lnTo>
                <a:lnTo>
                  <a:pt x="54260" y="769961"/>
                </a:lnTo>
                <a:lnTo>
                  <a:pt x="25566" y="741267"/>
                </a:lnTo>
                <a:lnTo>
                  <a:pt x="6754" y="704868"/>
                </a:lnTo>
                <a:lnTo>
                  <a:pt x="0" y="662939"/>
                </a:lnTo>
                <a:lnTo>
                  <a:pt x="0" y="132587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79194" y="4193488"/>
            <a:ext cx="1120775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24066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 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Specif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956303" y="5241035"/>
            <a:ext cx="1751076" cy="1170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956303" y="5241035"/>
            <a:ext cx="1751330" cy="1170940"/>
          </a:xfrm>
          <a:custGeom>
            <a:avLst/>
            <a:gdLst/>
            <a:ahLst/>
            <a:cxnLst/>
            <a:rect l="l" t="t" r="r" b="b"/>
            <a:pathLst>
              <a:path w="1751329" h="1170939">
                <a:moveTo>
                  <a:pt x="0" y="195072"/>
                </a:moveTo>
                <a:lnTo>
                  <a:pt x="5154" y="150356"/>
                </a:lnTo>
                <a:lnTo>
                  <a:pt x="19834" y="109301"/>
                </a:lnTo>
                <a:lnTo>
                  <a:pt x="42867" y="73080"/>
                </a:lnTo>
                <a:lnTo>
                  <a:pt x="73080" y="42867"/>
                </a:lnTo>
                <a:lnTo>
                  <a:pt x="109301" y="19834"/>
                </a:lnTo>
                <a:lnTo>
                  <a:pt x="150356" y="5154"/>
                </a:lnTo>
                <a:lnTo>
                  <a:pt x="195072" y="0"/>
                </a:lnTo>
                <a:lnTo>
                  <a:pt x="1556004" y="0"/>
                </a:lnTo>
                <a:lnTo>
                  <a:pt x="1600719" y="5154"/>
                </a:lnTo>
                <a:lnTo>
                  <a:pt x="1641774" y="19834"/>
                </a:lnTo>
                <a:lnTo>
                  <a:pt x="1677995" y="42867"/>
                </a:lnTo>
                <a:lnTo>
                  <a:pt x="1708208" y="73080"/>
                </a:lnTo>
                <a:lnTo>
                  <a:pt x="1731241" y="109301"/>
                </a:lnTo>
                <a:lnTo>
                  <a:pt x="1745921" y="150356"/>
                </a:lnTo>
                <a:lnTo>
                  <a:pt x="1751076" y="195072"/>
                </a:lnTo>
                <a:lnTo>
                  <a:pt x="1751076" y="975359"/>
                </a:lnTo>
                <a:lnTo>
                  <a:pt x="1745921" y="1020087"/>
                </a:lnTo>
                <a:lnTo>
                  <a:pt x="1731241" y="1061147"/>
                </a:lnTo>
                <a:lnTo>
                  <a:pt x="1708208" y="1097367"/>
                </a:lnTo>
                <a:lnTo>
                  <a:pt x="1677995" y="1127576"/>
                </a:lnTo>
                <a:lnTo>
                  <a:pt x="1641774" y="1150604"/>
                </a:lnTo>
                <a:lnTo>
                  <a:pt x="1600719" y="1165279"/>
                </a:lnTo>
                <a:lnTo>
                  <a:pt x="1556004" y="1170432"/>
                </a:lnTo>
                <a:lnTo>
                  <a:pt x="195072" y="1170432"/>
                </a:lnTo>
                <a:lnTo>
                  <a:pt x="150356" y="1165279"/>
                </a:lnTo>
                <a:lnTo>
                  <a:pt x="109301" y="1150604"/>
                </a:lnTo>
                <a:lnTo>
                  <a:pt x="73080" y="1127576"/>
                </a:lnTo>
                <a:lnTo>
                  <a:pt x="42867" y="1097367"/>
                </a:lnTo>
                <a:lnTo>
                  <a:pt x="19834" y="1061147"/>
                </a:lnTo>
                <a:lnTo>
                  <a:pt x="5154" y="1020087"/>
                </a:lnTo>
                <a:lnTo>
                  <a:pt x="0" y="975359"/>
                </a:lnTo>
                <a:lnTo>
                  <a:pt x="0" y="195072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52671" y="5578551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57065" y="4258817"/>
            <a:ext cx="1751076" cy="7955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57065" y="4258817"/>
            <a:ext cx="1751330" cy="795655"/>
          </a:xfrm>
          <a:custGeom>
            <a:avLst/>
            <a:gdLst/>
            <a:ahLst/>
            <a:cxnLst/>
            <a:rect l="l" t="t" r="r" b="b"/>
            <a:pathLst>
              <a:path w="1751329" h="795654">
                <a:moveTo>
                  <a:pt x="0" y="132587"/>
                </a:moveTo>
                <a:lnTo>
                  <a:pt x="6754" y="90659"/>
                </a:lnTo>
                <a:lnTo>
                  <a:pt x="25566" y="54260"/>
                </a:lnTo>
                <a:lnTo>
                  <a:pt x="54260" y="25566"/>
                </a:lnTo>
                <a:lnTo>
                  <a:pt x="90659" y="6754"/>
                </a:lnTo>
                <a:lnTo>
                  <a:pt x="132587" y="0"/>
                </a:lnTo>
                <a:lnTo>
                  <a:pt x="1618488" y="0"/>
                </a:lnTo>
                <a:lnTo>
                  <a:pt x="1660416" y="6754"/>
                </a:lnTo>
                <a:lnTo>
                  <a:pt x="1696815" y="25566"/>
                </a:lnTo>
                <a:lnTo>
                  <a:pt x="1725509" y="54260"/>
                </a:lnTo>
                <a:lnTo>
                  <a:pt x="1744321" y="90659"/>
                </a:lnTo>
                <a:lnTo>
                  <a:pt x="1751076" y="132587"/>
                </a:lnTo>
                <a:lnTo>
                  <a:pt x="1751076" y="662939"/>
                </a:lnTo>
                <a:lnTo>
                  <a:pt x="1744321" y="704868"/>
                </a:lnTo>
                <a:lnTo>
                  <a:pt x="1725509" y="741267"/>
                </a:lnTo>
                <a:lnTo>
                  <a:pt x="1696815" y="769961"/>
                </a:lnTo>
                <a:lnTo>
                  <a:pt x="1660416" y="788773"/>
                </a:lnTo>
                <a:lnTo>
                  <a:pt x="1618488" y="795527"/>
                </a:lnTo>
                <a:lnTo>
                  <a:pt x="132587" y="795527"/>
                </a:lnTo>
                <a:lnTo>
                  <a:pt x="90659" y="788773"/>
                </a:lnTo>
                <a:lnTo>
                  <a:pt x="54260" y="769961"/>
                </a:lnTo>
                <a:lnTo>
                  <a:pt x="25566" y="741267"/>
                </a:lnTo>
                <a:lnTo>
                  <a:pt x="6754" y="704868"/>
                </a:lnTo>
                <a:lnTo>
                  <a:pt x="0" y="662939"/>
                </a:lnTo>
                <a:lnTo>
                  <a:pt x="0" y="132587"/>
                </a:lnTo>
                <a:close/>
              </a:path>
            </a:pathLst>
          </a:custGeom>
          <a:ln w="38099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70375" y="4193488"/>
            <a:ext cx="1120775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24066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 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Specif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518147" y="5241035"/>
            <a:ext cx="1749552" cy="11704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518147" y="5241035"/>
            <a:ext cx="1750060" cy="1170940"/>
          </a:xfrm>
          <a:custGeom>
            <a:avLst/>
            <a:gdLst/>
            <a:ahLst/>
            <a:cxnLst/>
            <a:rect l="l" t="t" r="r" b="b"/>
            <a:pathLst>
              <a:path w="1750059" h="1170939">
                <a:moveTo>
                  <a:pt x="0" y="195072"/>
                </a:moveTo>
                <a:lnTo>
                  <a:pt x="5154" y="150356"/>
                </a:lnTo>
                <a:lnTo>
                  <a:pt x="19834" y="109301"/>
                </a:lnTo>
                <a:lnTo>
                  <a:pt x="42867" y="73080"/>
                </a:lnTo>
                <a:lnTo>
                  <a:pt x="73080" y="42867"/>
                </a:lnTo>
                <a:lnTo>
                  <a:pt x="109301" y="19834"/>
                </a:lnTo>
                <a:lnTo>
                  <a:pt x="150356" y="5154"/>
                </a:lnTo>
                <a:lnTo>
                  <a:pt x="195072" y="0"/>
                </a:lnTo>
                <a:lnTo>
                  <a:pt x="1554479" y="0"/>
                </a:lnTo>
                <a:lnTo>
                  <a:pt x="1599195" y="5154"/>
                </a:lnTo>
                <a:lnTo>
                  <a:pt x="1640250" y="19834"/>
                </a:lnTo>
                <a:lnTo>
                  <a:pt x="1676471" y="42867"/>
                </a:lnTo>
                <a:lnTo>
                  <a:pt x="1706684" y="73080"/>
                </a:lnTo>
                <a:lnTo>
                  <a:pt x="1729717" y="109301"/>
                </a:lnTo>
                <a:lnTo>
                  <a:pt x="1744397" y="150356"/>
                </a:lnTo>
                <a:lnTo>
                  <a:pt x="1749552" y="195072"/>
                </a:lnTo>
                <a:lnTo>
                  <a:pt x="1749552" y="975359"/>
                </a:lnTo>
                <a:lnTo>
                  <a:pt x="1744397" y="1020087"/>
                </a:lnTo>
                <a:lnTo>
                  <a:pt x="1729717" y="1061147"/>
                </a:lnTo>
                <a:lnTo>
                  <a:pt x="1706684" y="1097367"/>
                </a:lnTo>
                <a:lnTo>
                  <a:pt x="1676471" y="1127576"/>
                </a:lnTo>
                <a:lnTo>
                  <a:pt x="1640250" y="1150604"/>
                </a:lnTo>
                <a:lnTo>
                  <a:pt x="1599195" y="1165279"/>
                </a:lnTo>
                <a:lnTo>
                  <a:pt x="1554479" y="1170432"/>
                </a:lnTo>
                <a:lnTo>
                  <a:pt x="195072" y="1170432"/>
                </a:lnTo>
                <a:lnTo>
                  <a:pt x="150356" y="1165279"/>
                </a:lnTo>
                <a:lnTo>
                  <a:pt x="109301" y="1150604"/>
                </a:lnTo>
                <a:lnTo>
                  <a:pt x="73080" y="1127576"/>
                </a:lnTo>
                <a:lnTo>
                  <a:pt x="42867" y="1097367"/>
                </a:lnTo>
                <a:lnTo>
                  <a:pt x="19834" y="1061147"/>
                </a:lnTo>
                <a:lnTo>
                  <a:pt x="5154" y="1020087"/>
                </a:lnTo>
                <a:lnTo>
                  <a:pt x="0" y="975359"/>
                </a:lnTo>
                <a:lnTo>
                  <a:pt x="0" y="195072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914515" y="5578551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518909" y="4258817"/>
            <a:ext cx="1749552" cy="7955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18909" y="4258817"/>
            <a:ext cx="1750060" cy="795655"/>
          </a:xfrm>
          <a:custGeom>
            <a:avLst/>
            <a:gdLst/>
            <a:ahLst/>
            <a:cxnLst/>
            <a:rect l="l" t="t" r="r" b="b"/>
            <a:pathLst>
              <a:path w="1750059" h="795654">
                <a:moveTo>
                  <a:pt x="0" y="132587"/>
                </a:moveTo>
                <a:lnTo>
                  <a:pt x="6754" y="90659"/>
                </a:lnTo>
                <a:lnTo>
                  <a:pt x="25566" y="54260"/>
                </a:lnTo>
                <a:lnTo>
                  <a:pt x="54260" y="25566"/>
                </a:lnTo>
                <a:lnTo>
                  <a:pt x="90659" y="6754"/>
                </a:lnTo>
                <a:lnTo>
                  <a:pt x="132588" y="0"/>
                </a:lnTo>
                <a:lnTo>
                  <a:pt x="1616964" y="0"/>
                </a:lnTo>
                <a:lnTo>
                  <a:pt x="1658892" y="6754"/>
                </a:lnTo>
                <a:lnTo>
                  <a:pt x="1695291" y="25566"/>
                </a:lnTo>
                <a:lnTo>
                  <a:pt x="1723985" y="54260"/>
                </a:lnTo>
                <a:lnTo>
                  <a:pt x="1742797" y="90659"/>
                </a:lnTo>
                <a:lnTo>
                  <a:pt x="1749552" y="132587"/>
                </a:lnTo>
                <a:lnTo>
                  <a:pt x="1749552" y="662939"/>
                </a:lnTo>
                <a:lnTo>
                  <a:pt x="1742797" y="704868"/>
                </a:lnTo>
                <a:lnTo>
                  <a:pt x="1723985" y="741267"/>
                </a:lnTo>
                <a:lnTo>
                  <a:pt x="1695291" y="769961"/>
                </a:lnTo>
                <a:lnTo>
                  <a:pt x="1658892" y="788773"/>
                </a:lnTo>
                <a:lnTo>
                  <a:pt x="1616964" y="795527"/>
                </a:lnTo>
                <a:lnTo>
                  <a:pt x="132588" y="795527"/>
                </a:lnTo>
                <a:lnTo>
                  <a:pt x="90659" y="788773"/>
                </a:lnTo>
                <a:lnTo>
                  <a:pt x="54260" y="769961"/>
                </a:lnTo>
                <a:lnTo>
                  <a:pt x="25566" y="741267"/>
                </a:lnTo>
                <a:lnTo>
                  <a:pt x="6754" y="704868"/>
                </a:lnTo>
                <a:lnTo>
                  <a:pt x="0" y="662939"/>
                </a:lnTo>
                <a:lnTo>
                  <a:pt x="0" y="132587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832218" y="4193488"/>
            <a:ext cx="1120775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24066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 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Specif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612007" y="3227654"/>
            <a:ext cx="14370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Fin</a:t>
            </a: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28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tune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690741" y="2111755"/>
            <a:ext cx="21856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Task-specific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data 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with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annotation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424928" y="3134867"/>
            <a:ext cx="589915" cy="883919"/>
          </a:xfrm>
          <a:custGeom>
            <a:avLst/>
            <a:gdLst/>
            <a:ahLst/>
            <a:cxnLst/>
            <a:rect l="l" t="t" r="r" b="b"/>
            <a:pathLst>
              <a:path w="589915" h="883920">
                <a:moveTo>
                  <a:pt x="589788" y="589026"/>
                </a:moveTo>
                <a:lnTo>
                  <a:pt x="0" y="589026"/>
                </a:lnTo>
                <a:lnTo>
                  <a:pt x="294894" y="883920"/>
                </a:lnTo>
                <a:lnTo>
                  <a:pt x="589788" y="589026"/>
                </a:lnTo>
                <a:close/>
              </a:path>
              <a:path w="589915" h="883920">
                <a:moveTo>
                  <a:pt x="442341" y="0"/>
                </a:moveTo>
                <a:lnTo>
                  <a:pt x="147447" y="0"/>
                </a:lnTo>
                <a:lnTo>
                  <a:pt x="147447" y="589026"/>
                </a:lnTo>
                <a:lnTo>
                  <a:pt x="442341" y="589026"/>
                </a:lnTo>
                <a:lnTo>
                  <a:pt x="4423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424928" y="3134867"/>
            <a:ext cx="589915" cy="883919"/>
          </a:xfrm>
          <a:custGeom>
            <a:avLst/>
            <a:gdLst/>
            <a:ahLst/>
            <a:cxnLst/>
            <a:rect l="l" t="t" r="r" b="b"/>
            <a:pathLst>
              <a:path w="589915" h="883920">
                <a:moveTo>
                  <a:pt x="589788" y="589026"/>
                </a:moveTo>
                <a:lnTo>
                  <a:pt x="442341" y="589026"/>
                </a:lnTo>
                <a:lnTo>
                  <a:pt x="442341" y="0"/>
                </a:lnTo>
                <a:lnTo>
                  <a:pt x="147447" y="0"/>
                </a:lnTo>
                <a:lnTo>
                  <a:pt x="147447" y="589026"/>
                </a:lnTo>
                <a:lnTo>
                  <a:pt x="0" y="589026"/>
                </a:lnTo>
                <a:lnTo>
                  <a:pt x="294894" y="883920"/>
                </a:lnTo>
                <a:lnTo>
                  <a:pt x="589788" y="589026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349496" y="560831"/>
            <a:ext cx="2010410" cy="2489200"/>
          </a:xfrm>
          <a:custGeom>
            <a:avLst/>
            <a:gdLst/>
            <a:ahLst/>
            <a:cxnLst/>
            <a:rect l="l" t="t" r="r" b="b"/>
            <a:pathLst>
              <a:path w="2010410" h="2489200">
                <a:moveTo>
                  <a:pt x="0" y="335025"/>
                </a:moveTo>
                <a:lnTo>
                  <a:pt x="3632" y="285516"/>
                </a:lnTo>
                <a:lnTo>
                  <a:pt x="14183" y="238262"/>
                </a:lnTo>
                <a:lnTo>
                  <a:pt x="31136" y="193783"/>
                </a:lnTo>
                <a:lnTo>
                  <a:pt x="53972" y="152596"/>
                </a:lnTo>
                <a:lnTo>
                  <a:pt x="82173" y="115220"/>
                </a:lnTo>
                <a:lnTo>
                  <a:pt x="115220" y="82173"/>
                </a:lnTo>
                <a:lnTo>
                  <a:pt x="152596" y="53972"/>
                </a:lnTo>
                <a:lnTo>
                  <a:pt x="193783" y="31136"/>
                </a:lnTo>
                <a:lnTo>
                  <a:pt x="238262" y="14183"/>
                </a:lnTo>
                <a:lnTo>
                  <a:pt x="285516" y="3632"/>
                </a:lnTo>
                <a:lnTo>
                  <a:pt x="335025" y="0"/>
                </a:lnTo>
                <a:lnTo>
                  <a:pt x="1675129" y="0"/>
                </a:lnTo>
                <a:lnTo>
                  <a:pt x="1724639" y="3632"/>
                </a:lnTo>
                <a:lnTo>
                  <a:pt x="1771893" y="14183"/>
                </a:lnTo>
                <a:lnTo>
                  <a:pt x="1816372" y="31136"/>
                </a:lnTo>
                <a:lnTo>
                  <a:pt x="1857559" y="53972"/>
                </a:lnTo>
                <a:lnTo>
                  <a:pt x="1894935" y="82173"/>
                </a:lnTo>
                <a:lnTo>
                  <a:pt x="1927982" y="115220"/>
                </a:lnTo>
                <a:lnTo>
                  <a:pt x="1956183" y="152596"/>
                </a:lnTo>
                <a:lnTo>
                  <a:pt x="1979019" y="193783"/>
                </a:lnTo>
                <a:lnTo>
                  <a:pt x="1995972" y="238262"/>
                </a:lnTo>
                <a:lnTo>
                  <a:pt x="2006523" y="285516"/>
                </a:lnTo>
                <a:lnTo>
                  <a:pt x="2010155" y="335025"/>
                </a:lnTo>
                <a:lnTo>
                  <a:pt x="2010155" y="2153666"/>
                </a:lnTo>
                <a:lnTo>
                  <a:pt x="2006523" y="2203175"/>
                </a:lnTo>
                <a:lnTo>
                  <a:pt x="1995972" y="2250429"/>
                </a:lnTo>
                <a:lnTo>
                  <a:pt x="1979019" y="2294908"/>
                </a:lnTo>
                <a:lnTo>
                  <a:pt x="1956183" y="2336095"/>
                </a:lnTo>
                <a:lnTo>
                  <a:pt x="1927982" y="2373471"/>
                </a:lnTo>
                <a:lnTo>
                  <a:pt x="1894935" y="2406518"/>
                </a:lnTo>
                <a:lnTo>
                  <a:pt x="1857559" y="2434719"/>
                </a:lnTo>
                <a:lnTo>
                  <a:pt x="1816372" y="2457555"/>
                </a:lnTo>
                <a:lnTo>
                  <a:pt x="1771893" y="2474508"/>
                </a:lnTo>
                <a:lnTo>
                  <a:pt x="1724639" y="2485059"/>
                </a:lnTo>
                <a:lnTo>
                  <a:pt x="1675129" y="2488691"/>
                </a:lnTo>
                <a:lnTo>
                  <a:pt x="335025" y="2488691"/>
                </a:lnTo>
                <a:lnTo>
                  <a:pt x="285516" y="2485059"/>
                </a:lnTo>
                <a:lnTo>
                  <a:pt x="238262" y="2474508"/>
                </a:lnTo>
                <a:lnTo>
                  <a:pt x="193783" y="2457555"/>
                </a:lnTo>
                <a:lnTo>
                  <a:pt x="152596" y="2434719"/>
                </a:lnTo>
                <a:lnTo>
                  <a:pt x="115220" y="2406518"/>
                </a:lnTo>
                <a:lnTo>
                  <a:pt x="82173" y="2373471"/>
                </a:lnTo>
                <a:lnTo>
                  <a:pt x="53972" y="2336095"/>
                </a:lnTo>
                <a:lnTo>
                  <a:pt x="31136" y="2294908"/>
                </a:lnTo>
                <a:lnTo>
                  <a:pt x="14183" y="2250429"/>
                </a:lnTo>
                <a:lnTo>
                  <a:pt x="3632" y="2203175"/>
                </a:lnTo>
                <a:lnTo>
                  <a:pt x="0" y="2153666"/>
                </a:lnTo>
                <a:lnTo>
                  <a:pt x="0" y="335025"/>
                </a:lnTo>
                <a:close/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97051" y="4018788"/>
            <a:ext cx="7983220" cy="2672080"/>
          </a:xfrm>
          <a:custGeom>
            <a:avLst/>
            <a:gdLst/>
            <a:ahLst/>
            <a:cxnLst/>
            <a:rect l="l" t="t" r="r" b="b"/>
            <a:pathLst>
              <a:path w="7983220" h="2672079">
                <a:moveTo>
                  <a:pt x="0" y="445262"/>
                </a:moveTo>
                <a:lnTo>
                  <a:pt x="2612" y="396752"/>
                </a:lnTo>
                <a:lnTo>
                  <a:pt x="10269" y="349754"/>
                </a:lnTo>
                <a:lnTo>
                  <a:pt x="22699" y="304539"/>
                </a:lnTo>
                <a:lnTo>
                  <a:pt x="39631" y="261380"/>
                </a:lnTo>
                <a:lnTo>
                  <a:pt x="60792" y="220547"/>
                </a:lnTo>
                <a:lnTo>
                  <a:pt x="85910" y="182313"/>
                </a:lnTo>
                <a:lnTo>
                  <a:pt x="114716" y="146949"/>
                </a:lnTo>
                <a:lnTo>
                  <a:pt x="146936" y="114728"/>
                </a:lnTo>
                <a:lnTo>
                  <a:pt x="182299" y="85921"/>
                </a:lnTo>
                <a:lnTo>
                  <a:pt x="220534" y="60800"/>
                </a:lnTo>
                <a:lnTo>
                  <a:pt x="261368" y="39636"/>
                </a:lnTo>
                <a:lnTo>
                  <a:pt x="304531" y="22703"/>
                </a:lnTo>
                <a:lnTo>
                  <a:pt x="349751" y="10271"/>
                </a:lnTo>
                <a:lnTo>
                  <a:pt x="396756" y="2613"/>
                </a:lnTo>
                <a:lnTo>
                  <a:pt x="445274" y="0"/>
                </a:lnTo>
                <a:lnTo>
                  <a:pt x="7537450" y="0"/>
                </a:lnTo>
                <a:lnTo>
                  <a:pt x="7585959" y="2613"/>
                </a:lnTo>
                <a:lnTo>
                  <a:pt x="7632957" y="10271"/>
                </a:lnTo>
                <a:lnTo>
                  <a:pt x="7678172" y="22703"/>
                </a:lnTo>
                <a:lnTo>
                  <a:pt x="7721331" y="39636"/>
                </a:lnTo>
                <a:lnTo>
                  <a:pt x="7762164" y="60800"/>
                </a:lnTo>
                <a:lnTo>
                  <a:pt x="7800398" y="85921"/>
                </a:lnTo>
                <a:lnTo>
                  <a:pt x="7835762" y="114728"/>
                </a:lnTo>
                <a:lnTo>
                  <a:pt x="7867983" y="146949"/>
                </a:lnTo>
                <a:lnTo>
                  <a:pt x="7896790" y="182313"/>
                </a:lnTo>
                <a:lnTo>
                  <a:pt x="7921911" y="220547"/>
                </a:lnTo>
                <a:lnTo>
                  <a:pt x="7943075" y="261380"/>
                </a:lnTo>
                <a:lnTo>
                  <a:pt x="7960008" y="304539"/>
                </a:lnTo>
                <a:lnTo>
                  <a:pt x="7972440" y="349754"/>
                </a:lnTo>
                <a:lnTo>
                  <a:pt x="7980098" y="396752"/>
                </a:lnTo>
                <a:lnTo>
                  <a:pt x="7982712" y="445262"/>
                </a:lnTo>
                <a:lnTo>
                  <a:pt x="7982712" y="2226297"/>
                </a:lnTo>
                <a:lnTo>
                  <a:pt x="7980098" y="2274815"/>
                </a:lnTo>
                <a:lnTo>
                  <a:pt x="7972440" y="2321820"/>
                </a:lnTo>
                <a:lnTo>
                  <a:pt x="7960008" y="2367040"/>
                </a:lnTo>
                <a:lnTo>
                  <a:pt x="7943075" y="2410203"/>
                </a:lnTo>
                <a:lnTo>
                  <a:pt x="7921911" y="2451037"/>
                </a:lnTo>
                <a:lnTo>
                  <a:pt x="7896790" y="2489272"/>
                </a:lnTo>
                <a:lnTo>
                  <a:pt x="7867983" y="2524635"/>
                </a:lnTo>
                <a:lnTo>
                  <a:pt x="7835762" y="2556855"/>
                </a:lnTo>
                <a:lnTo>
                  <a:pt x="7800398" y="2585661"/>
                </a:lnTo>
                <a:lnTo>
                  <a:pt x="7762164" y="2610779"/>
                </a:lnTo>
                <a:lnTo>
                  <a:pt x="7721331" y="2631940"/>
                </a:lnTo>
                <a:lnTo>
                  <a:pt x="7678172" y="2648872"/>
                </a:lnTo>
                <a:lnTo>
                  <a:pt x="7632957" y="2661302"/>
                </a:lnTo>
                <a:lnTo>
                  <a:pt x="7585959" y="2668959"/>
                </a:lnTo>
                <a:lnTo>
                  <a:pt x="7537450" y="2671572"/>
                </a:lnTo>
                <a:lnTo>
                  <a:pt x="445274" y="2671572"/>
                </a:lnTo>
                <a:lnTo>
                  <a:pt x="396756" y="2668959"/>
                </a:lnTo>
                <a:lnTo>
                  <a:pt x="349751" y="2661302"/>
                </a:lnTo>
                <a:lnTo>
                  <a:pt x="304531" y="2648872"/>
                </a:lnTo>
                <a:lnTo>
                  <a:pt x="261368" y="2631940"/>
                </a:lnTo>
                <a:lnTo>
                  <a:pt x="220534" y="2610779"/>
                </a:lnTo>
                <a:lnTo>
                  <a:pt x="182299" y="2585661"/>
                </a:lnTo>
                <a:lnTo>
                  <a:pt x="146936" y="2556855"/>
                </a:lnTo>
                <a:lnTo>
                  <a:pt x="114716" y="2524635"/>
                </a:lnTo>
                <a:lnTo>
                  <a:pt x="85910" y="2489272"/>
                </a:lnTo>
                <a:lnTo>
                  <a:pt x="60792" y="2451037"/>
                </a:lnTo>
                <a:lnTo>
                  <a:pt x="39631" y="2410203"/>
                </a:lnTo>
                <a:lnTo>
                  <a:pt x="22699" y="2367040"/>
                </a:lnTo>
                <a:lnTo>
                  <a:pt x="10269" y="2321820"/>
                </a:lnTo>
                <a:lnTo>
                  <a:pt x="2612" y="2274815"/>
                </a:lnTo>
                <a:lnTo>
                  <a:pt x="0" y="2226297"/>
                </a:lnTo>
                <a:lnTo>
                  <a:pt x="0" y="445262"/>
                </a:lnTo>
                <a:close/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531864" y="1965960"/>
            <a:ext cx="2414270" cy="1054735"/>
          </a:xfrm>
          <a:custGeom>
            <a:avLst/>
            <a:gdLst/>
            <a:ahLst/>
            <a:cxnLst/>
            <a:rect l="l" t="t" r="r" b="b"/>
            <a:pathLst>
              <a:path w="2414270" h="1054735">
                <a:moveTo>
                  <a:pt x="0" y="175767"/>
                </a:moveTo>
                <a:lnTo>
                  <a:pt x="6281" y="129057"/>
                </a:lnTo>
                <a:lnTo>
                  <a:pt x="24007" y="87074"/>
                </a:lnTo>
                <a:lnTo>
                  <a:pt x="51498" y="51498"/>
                </a:lnTo>
                <a:lnTo>
                  <a:pt x="87074" y="24007"/>
                </a:lnTo>
                <a:lnTo>
                  <a:pt x="129057" y="6281"/>
                </a:lnTo>
                <a:lnTo>
                  <a:pt x="175767" y="0"/>
                </a:lnTo>
                <a:lnTo>
                  <a:pt x="2238247" y="0"/>
                </a:lnTo>
                <a:lnTo>
                  <a:pt x="2284958" y="6281"/>
                </a:lnTo>
                <a:lnTo>
                  <a:pt x="2326941" y="24007"/>
                </a:lnTo>
                <a:lnTo>
                  <a:pt x="2362517" y="51498"/>
                </a:lnTo>
                <a:lnTo>
                  <a:pt x="2390008" y="87074"/>
                </a:lnTo>
                <a:lnTo>
                  <a:pt x="2407734" y="129057"/>
                </a:lnTo>
                <a:lnTo>
                  <a:pt x="2414015" y="175767"/>
                </a:lnTo>
                <a:lnTo>
                  <a:pt x="2414015" y="878839"/>
                </a:lnTo>
                <a:lnTo>
                  <a:pt x="2407734" y="925550"/>
                </a:lnTo>
                <a:lnTo>
                  <a:pt x="2390008" y="967533"/>
                </a:lnTo>
                <a:lnTo>
                  <a:pt x="2362517" y="1003109"/>
                </a:lnTo>
                <a:lnTo>
                  <a:pt x="2326941" y="1030600"/>
                </a:lnTo>
                <a:lnTo>
                  <a:pt x="2284958" y="1048326"/>
                </a:lnTo>
                <a:lnTo>
                  <a:pt x="2238247" y="1054607"/>
                </a:lnTo>
                <a:lnTo>
                  <a:pt x="175767" y="1054607"/>
                </a:lnTo>
                <a:lnTo>
                  <a:pt x="129057" y="1048326"/>
                </a:lnTo>
                <a:lnTo>
                  <a:pt x="87074" y="1030600"/>
                </a:lnTo>
                <a:lnTo>
                  <a:pt x="51498" y="1003109"/>
                </a:lnTo>
                <a:lnTo>
                  <a:pt x="24007" y="967533"/>
                </a:lnTo>
                <a:lnTo>
                  <a:pt x="6281" y="925550"/>
                </a:lnTo>
                <a:lnTo>
                  <a:pt x="0" y="878839"/>
                </a:lnTo>
                <a:lnTo>
                  <a:pt x="0" y="175767"/>
                </a:lnTo>
                <a:close/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Self-Attention</a:t>
            </a:r>
            <a:endParaRPr lang="en-US" dirty="0"/>
          </a:p>
        </p:txBody>
      </p:sp>
      <p:sp>
        <p:nvSpPr>
          <p:cNvPr id="96" name="内容占位符 95">
            <a:extLst>
              <a:ext uri="{FF2B5EF4-FFF2-40B4-BE49-F238E27FC236}">
                <a16:creationId xmlns:a16="http://schemas.microsoft.com/office/drawing/2014/main" id="{AAB286BA-909D-4455-B963-AEFA1AF0B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object 3"/>
          <p:cNvSpPr/>
          <p:nvPr/>
        </p:nvSpPr>
        <p:spPr>
          <a:xfrm>
            <a:off x="186689" y="3137154"/>
            <a:ext cx="4014216" cy="1488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86689" y="3137154"/>
            <a:ext cx="4014470" cy="1489075"/>
          </a:xfrm>
          <a:custGeom>
            <a:avLst/>
            <a:gdLst/>
            <a:ahLst/>
            <a:cxnLst/>
            <a:rect l="l" t="t" r="r" b="b"/>
            <a:pathLst>
              <a:path w="4014470" h="1489075">
                <a:moveTo>
                  <a:pt x="0" y="248158"/>
                </a:moveTo>
                <a:lnTo>
                  <a:pt x="5042" y="198151"/>
                </a:lnTo>
                <a:lnTo>
                  <a:pt x="19502" y="151572"/>
                </a:lnTo>
                <a:lnTo>
                  <a:pt x="42383" y="109419"/>
                </a:lnTo>
                <a:lnTo>
                  <a:pt x="72686" y="72691"/>
                </a:lnTo>
                <a:lnTo>
                  <a:pt x="109414" y="42386"/>
                </a:lnTo>
                <a:lnTo>
                  <a:pt x="151567" y="19504"/>
                </a:lnTo>
                <a:lnTo>
                  <a:pt x="198147" y="5042"/>
                </a:lnTo>
                <a:lnTo>
                  <a:pt x="248158" y="0"/>
                </a:lnTo>
                <a:lnTo>
                  <a:pt x="3766058" y="0"/>
                </a:lnTo>
                <a:lnTo>
                  <a:pt x="3816064" y="5042"/>
                </a:lnTo>
                <a:lnTo>
                  <a:pt x="3862643" y="19504"/>
                </a:lnTo>
                <a:lnTo>
                  <a:pt x="3904796" y="42386"/>
                </a:lnTo>
                <a:lnTo>
                  <a:pt x="3941524" y="72691"/>
                </a:lnTo>
                <a:lnTo>
                  <a:pt x="3971829" y="109419"/>
                </a:lnTo>
                <a:lnTo>
                  <a:pt x="3994711" y="151572"/>
                </a:lnTo>
                <a:lnTo>
                  <a:pt x="4009173" y="198151"/>
                </a:lnTo>
                <a:lnTo>
                  <a:pt x="4014216" y="248158"/>
                </a:lnTo>
                <a:lnTo>
                  <a:pt x="4014216" y="1240790"/>
                </a:lnTo>
                <a:lnTo>
                  <a:pt x="4009173" y="1290796"/>
                </a:lnTo>
                <a:lnTo>
                  <a:pt x="3994711" y="1337375"/>
                </a:lnTo>
                <a:lnTo>
                  <a:pt x="3971829" y="1379528"/>
                </a:lnTo>
                <a:lnTo>
                  <a:pt x="3941524" y="1416256"/>
                </a:lnTo>
                <a:lnTo>
                  <a:pt x="3904796" y="1446561"/>
                </a:lnTo>
                <a:lnTo>
                  <a:pt x="3862643" y="1469443"/>
                </a:lnTo>
                <a:lnTo>
                  <a:pt x="3816064" y="1483905"/>
                </a:lnTo>
                <a:lnTo>
                  <a:pt x="3766058" y="1488948"/>
                </a:lnTo>
                <a:lnTo>
                  <a:pt x="248158" y="1488948"/>
                </a:lnTo>
                <a:lnTo>
                  <a:pt x="198147" y="1483905"/>
                </a:lnTo>
                <a:lnTo>
                  <a:pt x="151567" y="1469443"/>
                </a:lnTo>
                <a:lnTo>
                  <a:pt x="109414" y="1446561"/>
                </a:lnTo>
                <a:lnTo>
                  <a:pt x="72686" y="1416256"/>
                </a:lnTo>
                <a:lnTo>
                  <a:pt x="42383" y="1379528"/>
                </a:lnTo>
                <a:lnTo>
                  <a:pt x="19502" y="1337375"/>
                </a:lnTo>
                <a:lnTo>
                  <a:pt x="5042" y="1290796"/>
                </a:lnTo>
                <a:lnTo>
                  <a:pt x="0" y="1240790"/>
                </a:lnTo>
                <a:lnTo>
                  <a:pt x="0" y="248158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7972" y="3537203"/>
            <a:ext cx="461772" cy="605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37972" y="3537203"/>
            <a:ext cx="462280" cy="605155"/>
          </a:xfrm>
          <a:custGeom>
            <a:avLst/>
            <a:gdLst/>
            <a:ahLst/>
            <a:cxnLst/>
            <a:rect l="l" t="t" r="r" b="b"/>
            <a:pathLst>
              <a:path w="462280" h="605154">
                <a:moveTo>
                  <a:pt x="0" y="605028"/>
                </a:moveTo>
                <a:lnTo>
                  <a:pt x="461772" y="605028"/>
                </a:lnTo>
                <a:lnTo>
                  <a:pt x="461772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5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96567" y="3537203"/>
            <a:ext cx="466344" cy="6050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96567" y="3537203"/>
            <a:ext cx="466725" cy="605155"/>
          </a:xfrm>
          <a:custGeom>
            <a:avLst/>
            <a:gdLst/>
            <a:ahLst/>
            <a:cxnLst/>
            <a:rect l="l" t="t" r="r" b="b"/>
            <a:pathLst>
              <a:path w="466725" h="605154">
                <a:moveTo>
                  <a:pt x="0" y="605028"/>
                </a:moveTo>
                <a:lnTo>
                  <a:pt x="466344" y="605028"/>
                </a:lnTo>
                <a:lnTo>
                  <a:pt x="466344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18794" y="3863340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9995" y="4171950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6" y="64769"/>
                </a:moveTo>
                <a:lnTo>
                  <a:pt x="25908" y="64769"/>
                </a:lnTo>
                <a:lnTo>
                  <a:pt x="25908" y="783970"/>
                </a:lnTo>
                <a:lnTo>
                  <a:pt x="51816" y="783970"/>
                </a:lnTo>
                <a:lnTo>
                  <a:pt x="51816" y="64769"/>
                </a:lnTo>
                <a:close/>
              </a:path>
              <a:path w="78104" h="78422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78422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459735" y="3537203"/>
            <a:ext cx="464819" cy="605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59735" y="3537203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19" h="605154">
                <a:moveTo>
                  <a:pt x="0" y="605028"/>
                </a:moveTo>
                <a:lnTo>
                  <a:pt x="464819" y="605028"/>
                </a:lnTo>
                <a:lnTo>
                  <a:pt x="464819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81961" y="3863340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6" y="51816"/>
                </a:lnTo>
                <a:lnTo>
                  <a:pt x="414146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6" y="25908"/>
                </a:lnTo>
                <a:lnTo>
                  <a:pt x="414146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444240" y="3537203"/>
            <a:ext cx="464820" cy="6050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44240" y="3537203"/>
            <a:ext cx="464820" cy="605155"/>
          </a:xfrm>
          <a:custGeom>
            <a:avLst/>
            <a:gdLst/>
            <a:ahLst/>
            <a:cxnLst/>
            <a:rect l="l" t="t" r="r" b="b"/>
            <a:pathLst>
              <a:path w="464820" h="605154">
                <a:moveTo>
                  <a:pt x="0" y="605028"/>
                </a:moveTo>
                <a:lnTo>
                  <a:pt x="464820" y="605028"/>
                </a:lnTo>
                <a:lnTo>
                  <a:pt x="464820" y="0"/>
                </a:lnTo>
                <a:lnTo>
                  <a:pt x="0" y="0"/>
                </a:lnTo>
                <a:lnTo>
                  <a:pt x="0" y="605028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966466" y="3863340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3" y="0"/>
                </a:moveTo>
                <a:lnTo>
                  <a:pt x="401193" y="77724"/>
                </a:lnTo>
                <a:lnTo>
                  <a:pt x="453008" y="51816"/>
                </a:lnTo>
                <a:lnTo>
                  <a:pt x="414146" y="51816"/>
                </a:lnTo>
                <a:lnTo>
                  <a:pt x="414146" y="25908"/>
                </a:lnTo>
                <a:lnTo>
                  <a:pt x="453009" y="25908"/>
                </a:lnTo>
                <a:lnTo>
                  <a:pt x="401193" y="0"/>
                </a:lnTo>
                <a:close/>
              </a:path>
              <a:path w="479425" h="78104">
                <a:moveTo>
                  <a:pt x="401193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3" y="51816"/>
                </a:lnTo>
                <a:lnTo>
                  <a:pt x="401193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6" y="25908"/>
                </a:lnTo>
                <a:lnTo>
                  <a:pt x="414146" y="51816"/>
                </a:lnTo>
                <a:lnTo>
                  <a:pt x="453008" y="51816"/>
                </a:lnTo>
                <a:lnTo>
                  <a:pt x="478917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00505" y="3745991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77724" y="0"/>
                </a:moveTo>
                <a:lnTo>
                  <a:pt x="0" y="38861"/>
                </a:lnTo>
                <a:lnTo>
                  <a:pt x="77724" y="77723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7"/>
                </a:lnTo>
                <a:lnTo>
                  <a:pt x="77724" y="25907"/>
                </a:lnTo>
                <a:lnTo>
                  <a:pt x="77724" y="0"/>
                </a:lnTo>
                <a:close/>
              </a:path>
              <a:path w="479425" h="78104">
                <a:moveTo>
                  <a:pt x="77724" y="25907"/>
                </a:moveTo>
                <a:lnTo>
                  <a:pt x="64769" y="25907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7"/>
                </a:lnTo>
                <a:close/>
              </a:path>
              <a:path w="479425" h="78104">
                <a:moveTo>
                  <a:pt x="478916" y="25907"/>
                </a:moveTo>
                <a:lnTo>
                  <a:pt x="77724" y="25907"/>
                </a:lnTo>
                <a:lnTo>
                  <a:pt x="77724" y="51815"/>
                </a:lnTo>
                <a:lnTo>
                  <a:pt x="478916" y="51815"/>
                </a:lnTo>
                <a:lnTo>
                  <a:pt x="478916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62150" y="3745991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77724" y="0"/>
                </a:moveTo>
                <a:lnTo>
                  <a:pt x="0" y="38861"/>
                </a:lnTo>
                <a:lnTo>
                  <a:pt x="77724" y="77723"/>
                </a:lnTo>
                <a:lnTo>
                  <a:pt x="77724" y="51815"/>
                </a:lnTo>
                <a:lnTo>
                  <a:pt x="64769" y="51815"/>
                </a:lnTo>
                <a:lnTo>
                  <a:pt x="64769" y="25907"/>
                </a:lnTo>
                <a:lnTo>
                  <a:pt x="77724" y="25907"/>
                </a:lnTo>
                <a:lnTo>
                  <a:pt x="77724" y="0"/>
                </a:lnTo>
                <a:close/>
              </a:path>
              <a:path w="479425" h="78104">
                <a:moveTo>
                  <a:pt x="77724" y="25907"/>
                </a:moveTo>
                <a:lnTo>
                  <a:pt x="64769" y="25907"/>
                </a:lnTo>
                <a:lnTo>
                  <a:pt x="64769" y="51815"/>
                </a:lnTo>
                <a:lnTo>
                  <a:pt x="77724" y="51815"/>
                </a:lnTo>
                <a:lnTo>
                  <a:pt x="77724" y="25907"/>
                </a:lnTo>
                <a:close/>
              </a:path>
              <a:path w="479425" h="78104">
                <a:moveTo>
                  <a:pt x="478917" y="25907"/>
                </a:moveTo>
                <a:lnTo>
                  <a:pt x="77724" y="25907"/>
                </a:lnTo>
                <a:lnTo>
                  <a:pt x="77724" y="51815"/>
                </a:lnTo>
                <a:lnTo>
                  <a:pt x="478917" y="51815"/>
                </a:lnTo>
                <a:lnTo>
                  <a:pt x="4789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946654" y="3745991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77723" y="0"/>
                </a:moveTo>
                <a:lnTo>
                  <a:pt x="0" y="38861"/>
                </a:lnTo>
                <a:lnTo>
                  <a:pt x="77723" y="77723"/>
                </a:lnTo>
                <a:lnTo>
                  <a:pt x="77723" y="51815"/>
                </a:lnTo>
                <a:lnTo>
                  <a:pt x="64769" y="51815"/>
                </a:lnTo>
                <a:lnTo>
                  <a:pt x="64769" y="25907"/>
                </a:lnTo>
                <a:lnTo>
                  <a:pt x="77723" y="25907"/>
                </a:lnTo>
                <a:lnTo>
                  <a:pt x="77723" y="0"/>
                </a:lnTo>
                <a:close/>
              </a:path>
              <a:path w="479425" h="78104">
                <a:moveTo>
                  <a:pt x="77723" y="25907"/>
                </a:moveTo>
                <a:lnTo>
                  <a:pt x="64769" y="25907"/>
                </a:lnTo>
                <a:lnTo>
                  <a:pt x="64769" y="51815"/>
                </a:lnTo>
                <a:lnTo>
                  <a:pt x="77723" y="51815"/>
                </a:lnTo>
                <a:lnTo>
                  <a:pt x="77723" y="25907"/>
                </a:lnTo>
                <a:close/>
              </a:path>
              <a:path w="479425" h="78104">
                <a:moveTo>
                  <a:pt x="478917" y="25907"/>
                </a:moveTo>
                <a:lnTo>
                  <a:pt x="77723" y="25907"/>
                </a:lnTo>
                <a:lnTo>
                  <a:pt x="77723" y="51815"/>
                </a:lnTo>
                <a:lnTo>
                  <a:pt x="478917" y="51815"/>
                </a:lnTo>
                <a:lnTo>
                  <a:pt x="478917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7116" y="4956047"/>
            <a:ext cx="461772" cy="6050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507236" y="4956047"/>
            <a:ext cx="464819" cy="6050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468879" y="4956047"/>
            <a:ext cx="464819" cy="6050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453384" y="4956047"/>
            <a:ext cx="466343" cy="60502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53384" y="4956047"/>
            <a:ext cx="466725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7366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468879" y="4956047"/>
            <a:ext cx="46482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8191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07236" y="4956047"/>
            <a:ext cx="46482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81280" marR="0" lvl="0" indent="0" algn="l" defTabSz="914400" rtl="0" eaLnBrk="1" fontAlgn="auto" latinLnBrk="0" hangingPunct="1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7116" y="4956047"/>
            <a:ext cx="462280" cy="605155"/>
          </a:xfrm>
          <a:prstGeom prst="rect">
            <a:avLst/>
          </a:prstGeom>
          <a:ln w="6095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4139" marR="0" lvl="0" indent="0" algn="l" defTabSz="914400" rtl="0" eaLnBrk="1" fontAlgn="auto" latinLnBrk="0" hangingPunct="1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3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47116" y="2193035"/>
            <a:ext cx="461772" cy="6065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505711" y="2193035"/>
            <a:ext cx="464819" cy="60655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467355" y="2193035"/>
            <a:ext cx="466344" cy="6065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467355" y="2193035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1"/>
                </a:moveTo>
                <a:lnTo>
                  <a:pt x="466344" y="606551"/>
                </a:lnTo>
                <a:lnTo>
                  <a:pt x="466344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453384" y="2193035"/>
            <a:ext cx="464820" cy="60655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453384" y="2193035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515359" y="2186432"/>
            <a:ext cx="32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539110" y="2193797"/>
            <a:ext cx="3282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05711" y="2193035"/>
            <a:ext cx="464820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83185" marR="0" lvl="0" indent="0" algn="l" defTabSz="914400" rtl="0" eaLnBrk="1" fontAlgn="auto" latinLnBrk="0" hangingPunct="1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8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47116" y="2193035"/>
            <a:ext cx="462280" cy="607060"/>
          </a:xfrm>
          <a:prstGeom prst="rect">
            <a:avLst/>
          </a:prstGeom>
          <a:ln w="6095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4775" marR="0" lvl="0" indent="0" algn="l" defTabSz="914400" rtl="0" eaLnBrk="1" fontAlgn="auto" latinLnBrk="0" hangingPunct="1">
              <a:lnSpc>
                <a:spcPts val="27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4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690116" y="4171950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5" h="784225">
                <a:moveTo>
                  <a:pt x="51815" y="64769"/>
                </a:moveTo>
                <a:lnTo>
                  <a:pt x="25907" y="64769"/>
                </a:lnTo>
                <a:lnTo>
                  <a:pt x="25907" y="783970"/>
                </a:lnTo>
                <a:lnTo>
                  <a:pt x="51815" y="783970"/>
                </a:lnTo>
                <a:lnTo>
                  <a:pt x="51815" y="64769"/>
                </a:lnTo>
                <a:close/>
              </a:path>
              <a:path w="78105" h="78422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1" y="0"/>
                </a:lnTo>
                <a:close/>
              </a:path>
              <a:path w="78105" h="784225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660904" y="4153661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5" h="784225">
                <a:moveTo>
                  <a:pt x="51815" y="64769"/>
                </a:moveTo>
                <a:lnTo>
                  <a:pt x="25907" y="64769"/>
                </a:lnTo>
                <a:lnTo>
                  <a:pt x="25907" y="783970"/>
                </a:lnTo>
                <a:lnTo>
                  <a:pt x="51815" y="783970"/>
                </a:lnTo>
                <a:lnTo>
                  <a:pt x="51815" y="64769"/>
                </a:lnTo>
                <a:close/>
              </a:path>
              <a:path w="78105" h="78422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5" h="784225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649979" y="4153661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6" y="64769"/>
                </a:moveTo>
                <a:lnTo>
                  <a:pt x="25908" y="64769"/>
                </a:lnTo>
                <a:lnTo>
                  <a:pt x="25908" y="783970"/>
                </a:lnTo>
                <a:lnTo>
                  <a:pt x="51816" y="783970"/>
                </a:lnTo>
                <a:lnTo>
                  <a:pt x="51816" y="64769"/>
                </a:lnTo>
                <a:close/>
              </a:path>
              <a:path w="78104" h="78422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78422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28472" y="2772917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5" y="64770"/>
                </a:moveTo>
                <a:lnTo>
                  <a:pt x="25907" y="64770"/>
                </a:lnTo>
                <a:lnTo>
                  <a:pt x="25907" y="783971"/>
                </a:lnTo>
                <a:lnTo>
                  <a:pt x="51815" y="783971"/>
                </a:lnTo>
                <a:lnTo>
                  <a:pt x="51815" y="64770"/>
                </a:lnTo>
                <a:close/>
              </a:path>
              <a:path w="78104" h="78422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78422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690116" y="2772917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5" h="784225">
                <a:moveTo>
                  <a:pt x="51815" y="64770"/>
                </a:moveTo>
                <a:lnTo>
                  <a:pt x="25907" y="64770"/>
                </a:lnTo>
                <a:lnTo>
                  <a:pt x="25907" y="783971"/>
                </a:lnTo>
                <a:lnTo>
                  <a:pt x="51815" y="783971"/>
                </a:lnTo>
                <a:lnTo>
                  <a:pt x="51815" y="64770"/>
                </a:lnTo>
                <a:close/>
              </a:path>
              <a:path w="78105" h="78422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6" y="64770"/>
                </a:lnTo>
                <a:lnTo>
                  <a:pt x="38861" y="0"/>
                </a:lnTo>
                <a:close/>
              </a:path>
              <a:path w="78105" h="784225">
                <a:moveTo>
                  <a:pt x="71246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3" y="77724"/>
                </a:lnTo>
                <a:lnTo>
                  <a:pt x="71246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659379" y="2754629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5" h="784225">
                <a:moveTo>
                  <a:pt x="51815" y="64770"/>
                </a:moveTo>
                <a:lnTo>
                  <a:pt x="25907" y="64770"/>
                </a:lnTo>
                <a:lnTo>
                  <a:pt x="25907" y="783971"/>
                </a:lnTo>
                <a:lnTo>
                  <a:pt x="51815" y="783971"/>
                </a:lnTo>
                <a:lnTo>
                  <a:pt x="51815" y="64770"/>
                </a:lnTo>
                <a:close/>
              </a:path>
              <a:path w="78105" h="78422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78422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649979" y="2754629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6" y="64770"/>
                </a:moveTo>
                <a:lnTo>
                  <a:pt x="25908" y="64770"/>
                </a:lnTo>
                <a:lnTo>
                  <a:pt x="25908" y="783971"/>
                </a:lnTo>
                <a:lnTo>
                  <a:pt x="51816" y="783971"/>
                </a:lnTo>
                <a:lnTo>
                  <a:pt x="51816" y="64770"/>
                </a:lnTo>
                <a:close/>
              </a:path>
              <a:path w="78104" h="78422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78422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908041" y="3158489"/>
            <a:ext cx="4014216" cy="14874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4908041" y="3158489"/>
            <a:ext cx="4014470" cy="1487805"/>
          </a:xfrm>
          <a:custGeom>
            <a:avLst/>
            <a:gdLst/>
            <a:ahLst/>
            <a:cxnLst/>
            <a:rect l="l" t="t" r="r" b="b"/>
            <a:pathLst>
              <a:path w="4014470" h="1487804">
                <a:moveTo>
                  <a:pt x="0" y="247904"/>
                </a:moveTo>
                <a:lnTo>
                  <a:pt x="5036" y="197944"/>
                </a:lnTo>
                <a:lnTo>
                  <a:pt x="19482" y="151411"/>
                </a:lnTo>
                <a:lnTo>
                  <a:pt x="42340" y="109301"/>
                </a:lnTo>
                <a:lnTo>
                  <a:pt x="72612" y="72612"/>
                </a:lnTo>
                <a:lnTo>
                  <a:pt x="109301" y="42340"/>
                </a:lnTo>
                <a:lnTo>
                  <a:pt x="151411" y="19482"/>
                </a:lnTo>
                <a:lnTo>
                  <a:pt x="197944" y="5036"/>
                </a:lnTo>
                <a:lnTo>
                  <a:pt x="247904" y="0"/>
                </a:lnTo>
                <a:lnTo>
                  <a:pt x="3766312" y="0"/>
                </a:lnTo>
                <a:lnTo>
                  <a:pt x="3816271" y="5036"/>
                </a:lnTo>
                <a:lnTo>
                  <a:pt x="3862804" y="19482"/>
                </a:lnTo>
                <a:lnTo>
                  <a:pt x="3904914" y="42340"/>
                </a:lnTo>
                <a:lnTo>
                  <a:pt x="3941603" y="72612"/>
                </a:lnTo>
                <a:lnTo>
                  <a:pt x="3971875" y="109301"/>
                </a:lnTo>
                <a:lnTo>
                  <a:pt x="3994733" y="151411"/>
                </a:lnTo>
                <a:lnTo>
                  <a:pt x="4009179" y="197944"/>
                </a:lnTo>
                <a:lnTo>
                  <a:pt x="4014216" y="247904"/>
                </a:lnTo>
                <a:lnTo>
                  <a:pt x="4014216" y="1239520"/>
                </a:lnTo>
                <a:lnTo>
                  <a:pt x="4009179" y="1289479"/>
                </a:lnTo>
                <a:lnTo>
                  <a:pt x="3994733" y="1336012"/>
                </a:lnTo>
                <a:lnTo>
                  <a:pt x="3971875" y="1378122"/>
                </a:lnTo>
                <a:lnTo>
                  <a:pt x="3941603" y="1414811"/>
                </a:lnTo>
                <a:lnTo>
                  <a:pt x="3904914" y="1445083"/>
                </a:lnTo>
                <a:lnTo>
                  <a:pt x="3862804" y="1467941"/>
                </a:lnTo>
                <a:lnTo>
                  <a:pt x="3816271" y="1482387"/>
                </a:lnTo>
                <a:lnTo>
                  <a:pt x="3766312" y="1487424"/>
                </a:lnTo>
                <a:lnTo>
                  <a:pt x="247904" y="1487424"/>
                </a:lnTo>
                <a:lnTo>
                  <a:pt x="197944" y="1482387"/>
                </a:lnTo>
                <a:lnTo>
                  <a:pt x="151411" y="1467941"/>
                </a:lnTo>
                <a:lnTo>
                  <a:pt x="109301" y="1445083"/>
                </a:lnTo>
                <a:lnTo>
                  <a:pt x="72612" y="1414811"/>
                </a:lnTo>
                <a:lnTo>
                  <a:pt x="42340" y="1378122"/>
                </a:lnTo>
                <a:lnTo>
                  <a:pt x="19482" y="1336012"/>
                </a:lnTo>
                <a:lnTo>
                  <a:pt x="5036" y="1289479"/>
                </a:lnTo>
                <a:lnTo>
                  <a:pt x="0" y="1239520"/>
                </a:lnTo>
                <a:lnTo>
                  <a:pt x="0" y="24790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259323" y="3557015"/>
            <a:ext cx="461772" cy="6065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5259323" y="3557015"/>
            <a:ext cx="462280" cy="607060"/>
          </a:xfrm>
          <a:custGeom>
            <a:avLst/>
            <a:gdLst/>
            <a:ahLst/>
            <a:cxnLst/>
            <a:rect l="l" t="t" r="r" b="b"/>
            <a:pathLst>
              <a:path w="462279" h="607060">
                <a:moveTo>
                  <a:pt x="0" y="606552"/>
                </a:moveTo>
                <a:lnTo>
                  <a:pt x="461772" y="606552"/>
                </a:lnTo>
                <a:lnTo>
                  <a:pt x="461772" y="0"/>
                </a:lnTo>
                <a:lnTo>
                  <a:pt x="0" y="0"/>
                </a:lnTo>
                <a:lnTo>
                  <a:pt x="0" y="60655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19444" y="3557015"/>
            <a:ext cx="464820" cy="60655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219444" y="3557015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2"/>
                </a:moveTo>
                <a:lnTo>
                  <a:pt x="464820" y="606552"/>
                </a:lnTo>
                <a:lnTo>
                  <a:pt x="464820" y="0"/>
                </a:lnTo>
                <a:lnTo>
                  <a:pt x="0" y="0"/>
                </a:lnTo>
                <a:lnTo>
                  <a:pt x="0" y="60655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740146" y="3883152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4"/>
                </a:lnTo>
                <a:lnTo>
                  <a:pt x="453008" y="51816"/>
                </a:lnTo>
                <a:lnTo>
                  <a:pt x="414146" y="51816"/>
                </a:lnTo>
                <a:lnTo>
                  <a:pt x="414146" y="25908"/>
                </a:lnTo>
                <a:lnTo>
                  <a:pt x="453009" y="25908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2" y="51816"/>
                </a:lnTo>
                <a:lnTo>
                  <a:pt x="401192" y="25908"/>
                </a:lnTo>
                <a:close/>
              </a:path>
              <a:path w="479425" h="78104">
                <a:moveTo>
                  <a:pt x="453009" y="25908"/>
                </a:moveTo>
                <a:lnTo>
                  <a:pt x="414146" y="25908"/>
                </a:lnTo>
                <a:lnTo>
                  <a:pt x="414146" y="51816"/>
                </a:lnTo>
                <a:lnTo>
                  <a:pt x="453008" y="51816"/>
                </a:lnTo>
                <a:lnTo>
                  <a:pt x="478916" y="38862"/>
                </a:lnTo>
                <a:lnTo>
                  <a:pt x="453009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451347" y="4191761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5" y="64769"/>
                </a:moveTo>
                <a:lnTo>
                  <a:pt x="25907" y="64769"/>
                </a:lnTo>
                <a:lnTo>
                  <a:pt x="25907" y="783970"/>
                </a:lnTo>
                <a:lnTo>
                  <a:pt x="51815" y="783970"/>
                </a:lnTo>
                <a:lnTo>
                  <a:pt x="51815" y="64769"/>
                </a:lnTo>
                <a:close/>
              </a:path>
              <a:path w="78104" h="78422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784225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181088" y="3557015"/>
            <a:ext cx="464820" cy="6065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181088" y="3557015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2"/>
                </a:moveTo>
                <a:lnTo>
                  <a:pt x="464820" y="606552"/>
                </a:lnTo>
                <a:lnTo>
                  <a:pt x="464820" y="0"/>
                </a:lnTo>
                <a:lnTo>
                  <a:pt x="0" y="0"/>
                </a:lnTo>
                <a:lnTo>
                  <a:pt x="0" y="60655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703314" y="3883152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4"/>
                </a:lnTo>
                <a:lnTo>
                  <a:pt x="453008" y="51816"/>
                </a:lnTo>
                <a:lnTo>
                  <a:pt x="414146" y="51816"/>
                </a:lnTo>
                <a:lnTo>
                  <a:pt x="414146" y="25908"/>
                </a:lnTo>
                <a:lnTo>
                  <a:pt x="453008" y="25908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2" y="51816"/>
                </a:lnTo>
                <a:lnTo>
                  <a:pt x="401192" y="25908"/>
                </a:lnTo>
                <a:close/>
              </a:path>
              <a:path w="479425" h="78104">
                <a:moveTo>
                  <a:pt x="453008" y="25908"/>
                </a:moveTo>
                <a:lnTo>
                  <a:pt x="414146" y="25908"/>
                </a:lnTo>
                <a:lnTo>
                  <a:pt x="414146" y="51816"/>
                </a:lnTo>
                <a:lnTo>
                  <a:pt x="453008" y="51816"/>
                </a:lnTo>
                <a:lnTo>
                  <a:pt x="478916" y="38862"/>
                </a:lnTo>
                <a:lnTo>
                  <a:pt x="45300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8165592" y="3557015"/>
            <a:ext cx="466344" cy="60655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8165592" y="3557015"/>
            <a:ext cx="466725" cy="607060"/>
          </a:xfrm>
          <a:custGeom>
            <a:avLst/>
            <a:gdLst/>
            <a:ahLst/>
            <a:cxnLst/>
            <a:rect l="l" t="t" r="r" b="b"/>
            <a:pathLst>
              <a:path w="466725" h="607060">
                <a:moveTo>
                  <a:pt x="0" y="606552"/>
                </a:moveTo>
                <a:lnTo>
                  <a:pt x="466344" y="606552"/>
                </a:lnTo>
                <a:lnTo>
                  <a:pt x="466344" y="0"/>
                </a:lnTo>
                <a:lnTo>
                  <a:pt x="0" y="0"/>
                </a:lnTo>
                <a:lnTo>
                  <a:pt x="0" y="60655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687818" y="3883152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401192" y="0"/>
                </a:moveTo>
                <a:lnTo>
                  <a:pt x="401192" y="77724"/>
                </a:lnTo>
                <a:lnTo>
                  <a:pt x="453008" y="51816"/>
                </a:lnTo>
                <a:lnTo>
                  <a:pt x="414147" y="51816"/>
                </a:lnTo>
                <a:lnTo>
                  <a:pt x="414147" y="25908"/>
                </a:lnTo>
                <a:lnTo>
                  <a:pt x="453008" y="25908"/>
                </a:lnTo>
                <a:lnTo>
                  <a:pt x="401192" y="0"/>
                </a:lnTo>
                <a:close/>
              </a:path>
              <a:path w="479425" h="78104">
                <a:moveTo>
                  <a:pt x="401192" y="25908"/>
                </a:moveTo>
                <a:lnTo>
                  <a:pt x="0" y="25908"/>
                </a:lnTo>
                <a:lnTo>
                  <a:pt x="0" y="51816"/>
                </a:lnTo>
                <a:lnTo>
                  <a:pt x="401192" y="51816"/>
                </a:lnTo>
                <a:lnTo>
                  <a:pt x="401192" y="25908"/>
                </a:lnTo>
                <a:close/>
              </a:path>
              <a:path w="479425" h="78104">
                <a:moveTo>
                  <a:pt x="453008" y="25908"/>
                </a:moveTo>
                <a:lnTo>
                  <a:pt x="414147" y="25908"/>
                </a:lnTo>
                <a:lnTo>
                  <a:pt x="414147" y="51816"/>
                </a:lnTo>
                <a:lnTo>
                  <a:pt x="453008" y="51816"/>
                </a:lnTo>
                <a:lnTo>
                  <a:pt x="478916" y="38862"/>
                </a:lnTo>
                <a:lnTo>
                  <a:pt x="45300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721858" y="3765803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6"/>
                </a:lnTo>
                <a:lnTo>
                  <a:pt x="64769" y="51816"/>
                </a:lnTo>
                <a:lnTo>
                  <a:pt x="64769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79425" h="78104">
                <a:moveTo>
                  <a:pt x="77724" y="25908"/>
                </a:moveTo>
                <a:lnTo>
                  <a:pt x="64769" y="25908"/>
                </a:lnTo>
                <a:lnTo>
                  <a:pt x="64769" y="51816"/>
                </a:lnTo>
                <a:lnTo>
                  <a:pt x="77724" y="51816"/>
                </a:lnTo>
                <a:lnTo>
                  <a:pt x="77724" y="25908"/>
                </a:lnTo>
                <a:close/>
              </a:path>
              <a:path w="479425" h="78104">
                <a:moveTo>
                  <a:pt x="478916" y="25908"/>
                </a:moveTo>
                <a:lnTo>
                  <a:pt x="77724" y="25908"/>
                </a:lnTo>
                <a:lnTo>
                  <a:pt x="77724" y="51816"/>
                </a:lnTo>
                <a:lnTo>
                  <a:pt x="478916" y="51816"/>
                </a:lnTo>
                <a:lnTo>
                  <a:pt x="478916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683502" y="3765803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6"/>
                </a:lnTo>
                <a:lnTo>
                  <a:pt x="64770" y="51816"/>
                </a:lnTo>
                <a:lnTo>
                  <a:pt x="64770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79425" h="78104">
                <a:moveTo>
                  <a:pt x="77724" y="25908"/>
                </a:moveTo>
                <a:lnTo>
                  <a:pt x="64770" y="25908"/>
                </a:lnTo>
                <a:lnTo>
                  <a:pt x="64770" y="51816"/>
                </a:lnTo>
                <a:lnTo>
                  <a:pt x="77724" y="51816"/>
                </a:lnTo>
                <a:lnTo>
                  <a:pt x="77724" y="25908"/>
                </a:lnTo>
                <a:close/>
              </a:path>
              <a:path w="479425" h="78104">
                <a:moveTo>
                  <a:pt x="478917" y="25908"/>
                </a:moveTo>
                <a:lnTo>
                  <a:pt x="77724" y="25908"/>
                </a:lnTo>
                <a:lnTo>
                  <a:pt x="77724" y="51816"/>
                </a:lnTo>
                <a:lnTo>
                  <a:pt x="478917" y="51816"/>
                </a:lnTo>
                <a:lnTo>
                  <a:pt x="478917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669530" y="3765803"/>
            <a:ext cx="479425" cy="78105"/>
          </a:xfrm>
          <a:custGeom>
            <a:avLst/>
            <a:gdLst/>
            <a:ahLst/>
            <a:cxnLst/>
            <a:rect l="l" t="t" r="r" b="b"/>
            <a:pathLst>
              <a:path w="479425" h="78104">
                <a:moveTo>
                  <a:pt x="77724" y="0"/>
                </a:moveTo>
                <a:lnTo>
                  <a:pt x="0" y="38862"/>
                </a:lnTo>
                <a:lnTo>
                  <a:pt x="77724" y="77724"/>
                </a:lnTo>
                <a:lnTo>
                  <a:pt x="77724" y="51816"/>
                </a:lnTo>
                <a:lnTo>
                  <a:pt x="64770" y="51816"/>
                </a:lnTo>
                <a:lnTo>
                  <a:pt x="64770" y="25908"/>
                </a:lnTo>
                <a:lnTo>
                  <a:pt x="77724" y="25908"/>
                </a:lnTo>
                <a:lnTo>
                  <a:pt x="77724" y="0"/>
                </a:lnTo>
                <a:close/>
              </a:path>
              <a:path w="479425" h="78104">
                <a:moveTo>
                  <a:pt x="77724" y="25908"/>
                </a:moveTo>
                <a:lnTo>
                  <a:pt x="64770" y="25908"/>
                </a:lnTo>
                <a:lnTo>
                  <a:pt x="64770" y="51816"/>
                </a:lnTo>
                <a:lnTo>
                  <a:pt x="77724" y="51816"/>
                </a:lnTo>
                <a:lnTo>
                  <a:pt x="77724" y="25908"/>
                </a:lnTo>
                <a:close/>
              </a:path>
              <a:path w="479425" h="78104">
                <a:moveTo>
                  <a:pt x="478917" y="25908"/>
                </a:moveTo>
                <a:lnTo>
                  <a:pt x="77724" y="25908"/>
                </a:lnTo>
                <a:lnTo>
                  <a:pt x="77724" y="51816"/>
                </a:lnTo>
                <a:lnTo>
                  <a:pt x="478917" y="51816"/>
                </a:lnTo>
                <a:lnTo>
                  <a:pt x="478917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5269991" y="4975859"/>
            <a:ext cx="461772" cy="60502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6228588" y="4975859"/>
            <a:ext cx="464819" cy="60502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190231" y="4975859"/>
            <a:ext cx="466344" cy="60502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8176259" y="4975859"/>
            <a:ext cx="464820" cy="60502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8176259" y="4975859"/>
            <a:ext cx="46482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 marL="7366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190231" y="4975859"/>
            <a:ext cx="466725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13335" rIns="0" bIns="0" rtlCol="0">
            <a:spAutoFit/>
          </a:bodyPr>
          <a:lstStyle/>
          <a:p>
            <a:pPr marL="83185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6228588" y="4975859"/>
            <a:ext cx="46482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82550" marR="0" lvl="0" indent="0" algn="l" defTabSz="914400" rtl="0" eaLnBrk="1" fontAlgn="auto" latinLnBrk="0" hangingPunct="1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269991" y="4975859"/>
            <a:ext cx="46228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3505" marR="0" lvl="0" indent="0" algn="l" defTabSz="914400" rtl="0" eaLnBrk="1" fontAlgn="auto" latinLnBrk="0" hangingPunct="1">
              <a:lnSpc>
                <a:spcPts val="27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3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5268467" y="2212848"/>
            <a:ext cx="461772" cy="6065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227064" y="2212848"/>
            <a:ext cx="464819" cy="60655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190231" y="2212848"/>
            <a:ext cx="464820" cy="60655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190231" y="2212848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8174735" y="2212848"/>
            <a:ext cx="464820" cy="6065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8174735" y="2212848"/>
            <a:ext cx="464820" cy="607060"/>
          </a:xfrm>
          <a:custGeom>
            <a:avLst/>
            <a:gdLst/>
            <a:ahLst/>
            <a:cxnLst/>
            <a:rect l="l" t="t" r="r" b="b"/>
            <a:pathLst>
              <a:path w="464820" h="607060">
                <a:moveTo>
                  <a:pt x="0" y="606551"/>
                </a:moveTo>
                <a:lnTo>
                  <a:pt x="464820" y="606551"/>
                </a:lnTo>
                <a:lnTo>
                  <a:pt x="464820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7261606" y="2213864"/>
            <a:ext cx="1304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988694" algn="l"/>
              </a:tabLst>
              <a:defRPr/>
            </a:pPr>
            <a:r>
              <a:rPr kumimoji="0" sz="3600" b="0" i="0" u="none" strike="noStrike" kern="1200" cap="none" spc="10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</a:t>
            </a:r>
            <a:r>
              <a:rPr kumimoji="0" sz="3600" b="0" i="0" u="none" strike="noStrike" kern="1200" cap="none" spc="104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2625" b="0" i="0" u="none" strike="noStrike" kern="1200" cap="none" spc="60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2625" b="0" i="0" u="none" strike="noStrike" kern="1200" cap="none" spc="0" normalizeH="0" baseline="158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6227064" y="2212848"/>
            <a:ext cx="464820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32384" rIns="0" bIns="0" rtlCol="0">
            <a:spAutoFit/>
          </a:bodyPr>
          <a:lstStyle/>
          <a:p>
            <a:pPr marL="84455" marR="0" lvl="0" indent="0" algn="l" defTabSz="914400" rtl="0" eaLnBrk="1" fontAlgn="auto" latinLnBrk="0" hangingPunct="1">
              <a:lnSpc>
                <a:spcPct val="100000"/>
              </a:lnSpc>
              <a:spcBef>
                <a:spcPts val="25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8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5268467" y="2212848"/>
            <a:ext cx="462280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6045" marR="0" lvl="0" indent="0" algn="l" defTabSz="914400" rtl="0" eaLnBrk="1" fontAlgn="auto" latinLnBrk="0" hangingPunct="1">
              <a:lnSpc>
                <a:spcPts val="27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4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411467" y="4191761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6" y="64769"/>
                </a:moveTo>
                <a:lnTo>
                  <a:pt x="25908" y="64769"/>
                </a:lnTo>
                <a:lnTo>
                  <a:pt x="25908" y="783970"/>
                </a:lnTo>
                <a:lnTo>
                  <a:pt x="51816" y="783970"/>
                </a:lnTo>
                <a:lnTo>
                  <a:pt x="51816" y="64769"/>
                </a:lnTo>
                <a:close/>
              </a:path>
              <a:path w="78104" h="78422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78422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382256" y="4173473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6" y="64769"/>
                </a:moveTo>
                <a:lnTo>
                  <a:pt x="25908" y="64769"/>
                </a:lnTo>
                <a:lnTo>
                  <a:pt x="25908" y="783970"/>
                </a:lnTo>
                <a:lnTo>
                  <a:pt x="51816" y="783970"/>
                </a:lnTo>
                <a:lnTo>
                  <a:pt x="51816" y="64769"/>
                </a:lnTo>
                <a:close/>
              </a:path>
              <a:path w="78104" h="78422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78422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8372856" y="4173473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6" y="64769"/>
                </a:moveTo>
                <a:lnTo>
                  <a:pt x="25908" y="64769"/>
                </a:lnTo>
                <a:lnTo>
                  <a:pt x="25908" y="783970"/>
                </a:lnTo>
                <a:lnTo>
                  <a:pt x="51816" y="783970"/>
                </a:lnTo>
                <a:lnTo>
                  <a:pt x="51816" y="64769"/>
                </a:lnTo>
                <a:close/>
              </a:path>
              <a:path w="78104" h="78422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78422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449823" y="2792729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5" y="64770"/>
                </a:moveTo>
                <a:lnTo>
                  <a:pt x="25908" y="64770"/>
                </a:lnTo>
                <a:lnTo>
                  <a:pt x="25908" y="783971"/>
                </a:lnTo>
                <a:lnTo>
                  <a:pt x="51815" y="783971"/>
                </a:lnTo>
                <a:lnTo>
                  <a:pt x="51815" y="64770"/>
                </a:lnTo>
                <a:close/>
              </a:path>
              <a:path w="78104" h="78422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78422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411467" y="2792729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6" y="64770"/>
                </a:moveTo>
                <a:lnTo>
                  <a:pt x="25908" y="64770"/>
                </a:lnTo>
                <a:lnTo>
                  <a:pt x="25908" y="783971"/>
                </a:lnTo>
                <a:lnTo>
                  <a:pt x="51816" y="783971"/>
                </a:lnTo>
                <a:lnTo>
                  <a:pt x="51816" y="64770"/>
                </a:lnTo>
                <a:close/>
              </a:path>
              <a:path w="78104" h="78422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78422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7382256" y="2774442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6" y="64770"/>
                </a:moveTo>
                <a:lnTo>
                  <a:pt x="25908" y="64770"/>
                </a:lnTo>
                <a:lnTo>
                  <a:pt x="25908" y="783971"/>
                </a:lnTo>
                <a:lnTo>
                  <a:pt x="51816" y="783971"/>
                </a:lnTo>
                <a:lnTo>
                  <a:pt x="51816" y="64770"/>
                </a:lnTo>
                <a:close/>
              </a:path>
              <a:path w="78104" h="78422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78422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8371331" y="2774442"/>
            <a:ext cx="78105" cy="784225"/>
          </a:xfrm>
          <a:custGeom>
            <a:avLst/>
            <a:gdLst/>
            <a:ahLst/>
            <a:cxnLst/>
            <a:rect l="l" t="t" r="r" b="b"/>
            <a:pathLst>
              <a:path w="78104" h="784225">
                <a:moveTo>
                  <a:pt x="51816" y="64770"/>
                </a:moveTo>
                <a:lnTo>
                  <a:pt x="25908" y="64770"/>
                </a:lnTo>
                <a:lnTo>
                  <a:pt x="25908" y="783971"/>
                </a:lnTo>
                <a:lnTo>
                  <a:pt x="51816" y="783971"/>
                </a:lnTo>
                <a:lnTo>
                  <a:pt x="51816" y="64770"/>
                </a:lnTo>
                <a:close/>
              </a:path>
              <a:path w="78104" h="78422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78422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900421" y="3141726"/>
            <a:ext cx="4021835" cy="150418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4900421" y="3141726"/>
            <a:ext cx="4022090" cy="1504315"/>
          </a:xfrm>
          <a:custGeom>
            <a:avLst/>
            <a:gdLst/>
            <a:ahLst/>
            <a:cxnLst/>
            <a:rect l="l" t="t" r="r" b="b"/>
            <a:pathLst>
              <a:path w="4022090" h="1504314">
                <a:moveTo>
                  <a:pt x="0" y="250698"/>
                </a:moveTo>
                <a:lnTo>
                  <a:pt x="4039" y="205641"/>
                </a:lnTo>
                <a:lnTo>
                  <a:pt x="15687" y="163232"/>
                </a:lnTo>
                <a:lnTo>
                  <a:pt x="34233" y="124177"/>
                </a:lnTo>
                <a:lnTo>
                  <a:pt x="58969" y="89187"/>
                </a:lnTo>
                <a:lnTo>
                  <a:pt x="89187" y="58969"/>
                </a:lnTo>
                <a:lnTo>
                  <a:pt x="124177" y="34233"/>
                </a:lnTo>
                <a:lnTo>
                  <a:pt x="163232" y="15687"/>
                </a:lnTo>
                <a:lnTo>
                  <a:pt x="205641" y="4039"/>
                </a:lnTo>
                <a:lnTo>
                  <a:pt x="250698" y="0"/>
                </a:lnTo>
                <a:lnTo>
                  <a:pt x="3771137" y="0"/>
                </a:lnTo>
                <a:lnTo>
                  <a:pt x="3816194" y="4039"/>
                </a:lnTo>
                <a:lnTo>
                  <a:pt x="3858603" y="15687"/>
                </a:lnTo>
                <a:lnTo>
                  <a:pt x="3897658" y="34233"/>
                </a:lnTo>
                <a:lnTo>
                  <a:pt x="3932648" y="58969"/>
                </a:lnTo>
                <a:lnTo>
                  <a:pt x="3962866" y="89187"/>
                </a:lnTo>
                <a:lnTo>
                  <a:pt x="3987602" y="124177"/>
                </a:lnTo>
                <a:lnTo>
                  <a:pt x="4006148" y="163232"/>
                </a:lnTo>
                <a:lnTo>
                  <a:pt x="4017796" y="205641"/>
                </a:lnTo>
                <a:lnTo>
                  <a:pt x="4021835" y="250698"/>
                </a:lnTo>
                <a:lnTo>
                  <a:pt x="4021835" y="1253490"/>
                </a:lnTo>
                <a:lnTo>
                  <a:pt x="4017796" y="1298546"/>
                </a:lnTo>
                <a:lnTo>
                  <a:pt x="4006148" y="1340955"/>
                </a:lnTo>
                <a:lnTo>
                  <a:pt x="3987602" y="1380010"/>
                </a:lnTo>
                <a:lnTo>
                  <a:pt x="3962866" y="1415000"/>
                </a:lnTo>
                <a:lnTo>
                  <a:pt x="3932648" y="1445218"/>
                </a:lnTo>
                <a:lnTo>
                  <a:pt x="3897658" y="1469954"/>
                </a:lnTo>
                <a:lnTo>
                  <a:pt x="3858603" y="1488500"/>
                </a:lnTo>
                <a:lnTo>
                  <a:pt x="3816194" y="1500148"/>
                </a:lnTo>
                <a:lnTo>
                  <a:pt x="3771137" y="1504188"/>
                </a:lnTo>
                <a:lnTo>
                  <a:pt x="250698" y="1504188"/>
                </a:lnTo>
                <a:lnTo>
                  <a:pt x="205641" y="1500148"/>
                </a:lnTo>
                <a:lnTo>
                  <a:pt x="163232" y="1488500"/>
                </a:lnTo>
                <a:lnTo>
                  <a:pt x="124177" y="1469954"/>
                </a:lnTo>
                <a:lnTo>
                  <a:pt x="89187" y="1445218"/>
                </a:lnTo>
                <a:lnTo>
                  <a:pt x="58969" y="1415000"/>
                </a:lnTo>
                <a:lnTo>
                  <a:pt x="34233" y="1380010"/>
                </a:lnTo>
                <a:lnTo>
                  <a:pt x="15687" y="1340955"/>
                </a:lnTo>
                <a:lnTo>
                  <a:pt x="4039" y="1298546"/>
                </a:lnTo>
                <a:lnTo>
                  <a:pt x="0" y="1253490"/>
                </a:lnTo>
                <a:lnTo>
                  <a:pt x="0" y="25069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473700" y="3645153"/>
            <a:ext cx="28765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Self-Attention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Layer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4315967" y="3602735"/>
            <a:ext cx="498475" cy="635635"/>
          </a:xfrm>
          <a:custGeom>
            <a:avLst/>
            <a:gdLst/>
            <a:ahLst/>
            <a:cxnLst/>
            <a:rect l="l" t="t" r="r" b="b"/>
            <a:pathLst>
              <a:path w="498475" h="635635">
                <a:moveTo>
                  <a:pt x="249174" y="0"/>
                </a:moveTo>
                <a:lnTo>
                  <a:pt x="249174" y="158876"/>
                </a:lnTo>
                <a:lnTo>
                  <a:pt x="0" y="158876"/>
                </a:lnTo>
                <a:lnTo>
                  <a:pt x="0" y="476631"/>
                </a:lnTo>
                <a:lnTo>
                  <a:pt x="249174" y="476631"/>
                </a:lnTo>
                <a:lnTo>
                  <a:pt x="249174" y="635507"/>
                </a:lnTo>
                <a:lnTo>
                  <a:pt x="498348" y="317753"/>
                </a:lnTo>
                <a:lnTo>
                  <a:pt x="2491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4315967" y="3602735"/>
            <a:ext cx="498475" cy="635635"/>
          </a:xfrm>
          <a:custGeom>
            <a:avLst/>
            <a:gdLst/>
            <a:ahLst/>
            <a:cxnLst/>
            <a:rect l="l" t="t" r="r" b="b"/>
            <a:pathLst>
              <a:path w="498475" h="635635">
                <a:moveTo>
                  <a:pt x="0" y="158876"/>
                </a:moveTo>
                <a:lnTo>
                  <a:pt x="249174" y="158876"/>
                </a:lnTo>
                <a:lnTo>
                  <a:pt x="249174" y="0"/>
                </a:lnTo>
                <a:lnTo>
                  <a:pt x="498348" y="317753"/>
                </a:lnTo>
                <a:lnTo>
                  <a:pt x="249174" y="635507"/>
                </a:lnTo>
                <a:lnTo>
                  <a:pt x="249174" y="476631"/>
                </a:lnTo>
                <a:lnTo>
                  <a:pt x="0" y="476631"/>
                </a:lnTo>
                <a:lnTo>
                  <a:pt x="0" y="158876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264668" y="5712967"/>
            <a:ext cx="858964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You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can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try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replace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any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thing that has been done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by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RNN  with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self-attention.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4" name="object 89">
            <a:extLst>
              <a:ext uri="{FF2B5EF4-FFF2-40B4-BE49-F238E27FC236}">
                <a16:creationId xmlns:a16="http://schemas.microsoft.com/office/drawing/2014/main" id="{55F82362-26F2-4613-8C35-EB3B93B4364B}"/>
              </a:ext>
            </a:extLst>
          </p:cNvPr>
          <p:cNvSpPr txBox="1"/>
          <p:nvPr/>
        </p:nvSpPr>
        <p:spPr>
          <a:xfrm>
            <a:off x="4979034" y="152146"/>
            <a:ext cx="3788410" cy="161353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41910" marR="356870" lvl="0" indent="0" algn="l" defTabSz="914400" rtl="0" eaLnBrk="1" fontAlgn="auto" latinLnBrk="0" hangingPunct="1">
              <a:lnSpc>
                <a:spcPts val="2860"/>
              </a:lnSpc>
              <a:spcBef>
                <a:spcPts val="2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2625" b="0" i="0" u="none" strike="noStrike" kern="1200" cap="none" spc="89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is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obtained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based on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whole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input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sequence.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5080" lvl="0" indent="0" algn="l" defTabSz="914400" rtl="0" eaLnBrk="1" fontAlgn="auto" latinLnBrk="0" hangingPunct="1">
              <a:lnSpc>
                <a:spcPts val="2860"/>
              </a:lnSpc>
              <a:spcBef>
                <a:spcPts val="10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2625" b="0" i="0" u="none" strike="noStrike" kern="1200" cap="none" spc="82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24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</a:t>
            </a:r>
            <a:r>
              <a:rPr kumimoji="0" sz="24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2625" b="0" i="0" u="none" strike="noStrike" kern="1200" cap="none" spc="104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0" sz="24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</a:t>
            </a:r>
            <a:r>
              <a:rPr kumimoji="0" sz="24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2625" b="0" i="0" u="none" strike="noStrike" kern="1200" cap="none" spc="104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r>
              <a:rPr kumimoji="0" sz="24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 </a:t>
            </a:r>
            <a:r>
              <a:rPr kumimoji="0" sz="24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2625" b="0" i="0" u="none" strike="noStrike" kern="1200" cap="none" spc="82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can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be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parallelly  computed.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182511" y="1118924"/>
            <a:ext cx="4787279" cy="57390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6263" y="4311522"/>
            <a:ext cx="23031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ELMo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mbeddings</a:t>
            </a:r>
            <a:r>
              <a:rPr kumimoji="0" sz="2400" b="0" i="0" u="none" strike="noStrike" kern="1200" cap="none" spc="-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from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anguage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dels)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08928" y="1905761"/>
            <a:ext cx="312102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BERT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idirectional 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ncoder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epresentations 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from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ransformers)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33417" y="344551"/>
            <a:ext cx="410082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BE9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ERNIE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BE9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nhanced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BE9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epresentation  through K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BE9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owledge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BE9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nt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BE9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gration)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6859" y="114427"/>
            <a:ext cx="2821940" cy="10808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845"/>
              </a:lnSpc>
              <a:spcBef>
                <a:spcPts val="100"/>
              </a:spcBef>
            </a:pPr>
            <a:r>
              <a:rPr kumimoji="0" sz="2400" b="0" i="0" strike="noStrike" kern="1200" cap="none" spc="0" normalizeH="0" baseline="0" noProof="0" dirty="0">
                <a:ln>
                  <a:noFill/>
                </a:ln>
                <a:solidFill>
                  <a:srgbClr val="FFE40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Big</a:t>
            </a:r>
            <a:r>
              <a:rPr kumimoji="0" sz="2400" b="0" i="0" strike="noStrike" kern="1200" cap="none" spc="-20" normalizeH="0" baseline="0" noProof="0" dirty="0">
                <a:ln>
                  <a:noFill/>
                </a:ln>
                <a:solidFill>
                  <a:srgbClr val="FFE40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strike="noStrike" kern="1200" cap="none" spc="-10" normalizeH="0" baseline="0" noProof="0" dirty="0">
                <a:ln>
                  <a:noFill/>
                </a:ln>
                <a:solidFill>
                  <a:srgbClr val="FFE40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Bird</a:t>
            </a:r>
            <a:r>
              <a:rPr kumimoji="0" lang="en-US" altLang="zh-CN" sz="2400" b="0" i="0" strike="noStrike" kern="1200" cap="none" spc="-10" normalizeH="0" baseline="0" noProof="0" dirty="0">
                <a:ln>
                  <a:noFill/>
                </a:ln>
                <a:solidFill>
                  <a:srgbClr val="FFE401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lang="en-US" altLang="zh-CN" sz="2400" spc="-10" dirty="0">
                <a:solidFill>
                  <a:prstClr val="black"/>
                </a:solidFill>
                <a:latin typeface="Calibri"/>
                <a:cs typeface="Calibri"/>
              </a:rPr>
              <a:t>(Transformers for Longer Sequences)</a:t>
            </a:r>
          </a:p>
          <a:p>
            <a:pPr marL="12700" lvl="0">
              <a:lnSpc>
                <a:spcPts val="2845"/>
              </a:lnSpc>
              <a:spcBef>
                <a:spcPts val="100"/>
              </a:spcBef>
            </a:pPr>
            <a:r>
              <a:rPr lang="en-US" dirty="0">
                <a:solidFill>
                  <a:prstClr val="black"/>
                </a:solidFill>
                <a:latin typeface="Calibri"/>
                <a:cs typeface="Calibri"/>
              </a:rPr>
              <a:t>arxiv.org/abs/2007.14062</a:t>
            </a:r>
            <a:endParaRPr kumimoji="0" b="0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800342" y="3092195"/>
            <a:ext cx="827405" cy="1221105"/>
          </a:xfrm>
          <a:custGeom>
            <a:avLst/>
            <a:gdLst/>
            <a:ahLst/>
            <a:cxnLst/>
            <a:rect l="l" t="t" r="r" b="b"/>
            <a:pathLst>
              <a:path w="827404" h="1221104">
                <a:moveTo>
                  <a:pt x="706423" y="128528"/>
                </a:moveTo>
                <a:lnTo>
                  <a:pt x="0" y="1188846"/>
                </a:lnTo>
                <a:lnTo>
                  <a:pt x="48259" y="1220977"/>
                </a:lnTo>
                <a:lnTo>
                  <a:pt x="754571" y="160641"/>
                </a:lnTo>
                <a:lnTo>
                  <a:pt x="706423" y="128528"/>
                </a:lnTo>
                <a:close/>
              </a:path>
              <a:path w="827404" h="1221104">
                <a:moveTo>
                  <a:pt x="813830" y="104393"/>
                </a:moveTo>
                <a:lnTo>
                  <a:pt x="722502" y="104393"/>
                </a:lnTo>
                <a:lnTo>
                  <a:pt x="770635" y="136525"/>
                </a:lnTo>
                <a:lnTo>
                  <a:pt x="754571" y="160641"/>
                </a:lnTo>
                <a:lnTo>
                  <a:pt x="802766" y="192786"/>
                </a:lnTo>
                <a:lnTo>
                  <a:pt x="813830" y="104393"/>
                </a:lnTo>
                <a:close/>
              </a:path>
              <a:path w="827404" h="1221104">
                <a:moveTo>
                  <a:pt x="722502" y="104393"/>
                </a:moveTo>
                <a:lnTo>
                  <a:pt x="706423" y="128528"/>
                </a:lnTo>
                <a:lnTo>
                  <a:pt x="754571" y="160641"/>
                </a:lnTo>
                <a:lnTo>
                  <a:pt x="770635" y="136525"/>
                </a:lnTo>
                <a:lnTo>
                  <a:pt x="722502" y="104393"/>
                </a:lnTo>
                <a:close/>
              </a:path>
              <a:path w="827404" h="1221104">
                <a:moveTo>
                  <a:pt x="826897" y="0"/>
                </a:moveTo>
                <a:lnTo>
                  <a:pt x="658240" y="96392"/>
                </a:lnTo>
                <a:lnTo>
                  <a:pt x="706423" y="128528"/>
                </a:lnTo>
                <a:lnTo>
                  <a:pt x="722502" y="104393"/>
                </a:lnTo>
                <a:lnTo>
                  <a:pt x="813830" y="104393"/>
                </a:lnTo>
                <a:lnTo>
                  <a:pt x="82689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159755" y="1162811"/>
            <a:ext cx="417195" cy="2954655"/>
          </a:xfrm>
          <a:custGeom>
            <a:avLst/>
            <a:gdLst/>
            <a:ahLst/>
            <a:cxnLst/>
            <a:rect l="l" t="t" r="r" b="b"/>
            <a:pathLst>
              <a:path w="417195" h="2954654">
                <a:moveTo>
                  <a:pt x="115137" y="169588"/>
                </a:moveTo>
                <a:lnTo>
                  <a:pt x="57486" y="175862"/>
                </a:lnTo>
                <a:lnTo>
                  <a:pt x="359537" y="2954274"/>
                </a:lnTo>
                <a:lnTo>
                  <a:pt x="417068" y="2948051"/>
                </a:lnTo>
                <a:lnTo>
                  <a:pt x="115137" y="169588"/>
                </a:lnTo>
                <a:close/>
              </a:path>
              <a:path w="417195" h="2954654">
                <a:moveTo>
                  <a:pt x="67564" y="0"/>
                </a:moveTo>
                <a:lnTo>
                  <a:pt x="0" y="182117"/>
                </a:lnTo>
                <a:lnTo>
                  <a:pt x="57486" y="175862"/>
                </a:lnTo>
                <a:lnTo>
                  <a:pt x="54356" y="147065"/>
                </a:lnTo>
                <a:lnTo>
                  <a:pt x="112014" y="140842"/>
                </a:lnTo>
                <a:lnTo>
                  <a:pt x="158246" y="140842"/>
                </a:lnTo>
                <a:lnTo>
                  <a:pt x="67564" y="0"/>
                </a:lnTo>
                <a:close/>
              </a:path>
              <a:path w="417195" h="2954654">
                <a:moveTo>
                  <a:pt x="112014" y="140842"/>
                </a:moveTo>
                <a:lnTo>
                  <a:pt x="54356" y="147065"/>
                </a:lnTo>
                <a:lnTo>
                  <a:pt x="57486" y="175862"/>
                </a:lnTo>
                <a:lnTo>
                  <a:pt x="115137" y="169588"/>
                </a:lnTo>
                <a:lnTo>
                  <a:pt x="112014" y="140842"/>
                </a:lnTo>
                <a:close/>
              </a:path>
              <a:path w="417195" h="2954654">
                <a:moveTo>
                  <a:pt x="158246" y="140842"/>
                </a:moveTo>
                <a:lnTo>
                  <a:pt x="112014" y="140842"/>
                </a:lnTo>
                <a:lnTo>
                  <a:pt x="115137" y="169588"/>
                </a:lnTo>
                <a:lnTo>
                  <a:pt x="172720" y="163322"/>
                </a:lnTo>
                <a:lnTo>
                  <a:pt x="158246" y="140842"/>
                </a:lnTo>
                <a:close/>
              </a:path>
            </a:pathLst>
          </a:custGeom>
          <a:solidFill>
            <a:srgbClr val="BE9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529407" y="1195236"/>
            <a:ext cx="1566595" cy="662646"/>
          </a:xfrm>
          <a:custGeom>
            <a:avLst/>
            <a:gdLst/>
            <a:ahLst/>
            <a:cxnLst/>
            <a:rect l="l" t="t" r="r" b="b"/>
            <a:pathLst>
              <a:path w="1938020" h="899794">
                <a:moveTo>
                  <a:pt x="170322" y="52891"/>
                </a:moveTo>
                <a:lnTo>
                  <a:pt x="146630" y="105691"/>
                </a:lnTo>
                <a:lnTo>
                  <a:pt x="1914017" y="899413"/>
                </a:lnTo>
                <a:lnTo>
                  <a:pt x="1937639" y="846582"/>
                </a:lnTo>
                <a:lnTo>
                  <a:pt x="170322" y="52891"/>
                </a:lnTo>
                <a:close/>
              </a:path>
              <a:path w="1938020" h="899794">
                <a:moveTo>
                  <a:pt x="194056" y="0"/>
                </a:moveTo>
                <a:lnTo>
                  <a:pt x="0" y="8127"/>
                </a:lnTo>
                <a:lnTo>
                  <a:pt x="122936" y="158496"/>
                </a:lnTo>
                <a:lnTo>
                  <a:pt x="146630" y="105691"/>
                </a:lnTo>
                <a:lnTo>
                  <a:pt x="120268" y="93852"/>
                </a:lnTo>
                <a:lnTo>
                  <a:pt x="143891" y="41021"/>
                </a:lnTo>
                <a:lnTo>
                  <a:pt x="175649" y="41021"/>
                </a:lnTo>
                <a:lnTo>
                  <a:pt x="194056" y="0"/>
                </a:lnTo>
                <a:close/>
              </a:path>
              <a:path w="1938020" h="899794">
                <a:moveTo>
                  <a:pt x="143891" y="41021"/>
                </a:moveTo>
                <a:lnTo>
                  <a:pt x="120268" y="93852"/>
                </a:lnTo>
                <a:lnTo>
                  <a:pt x="146630" y="105691"/>
                </a:lnTo>
                <a:lnTo>
                  <a:pt x="170322" y="52891"/>
                </a:lnTo>
                <a:lnTo>
                  <a:pt x="143891" y="41021"/>
                </a:lnTo>
                <a:close/>
              </a:path>
              <a:path w="1938020" h="899794">
                <a:moveTo>
                  <a:pt x="175649" y="41021"/>
                </a:moveTo>
                <a:lnTo>
                  <a:pt x="143891" y="41021"/>
                </a:lnTo>
                <a:lnTo>
                  <a:pt x="170322" y="52891"/>
                </a:lnTo>
                <a:lnTo>
                  <a:pt x="175649" y="410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987" y="1803653"/>
            <a:ext cx="303593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Grover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enerating 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ticles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by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nly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iewing 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tadata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ecords)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728971" y="2737611"/>
            <a:ext cx="1909571" cy="33741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362200" y="5003672"/>
            <a:ext cx="1317625" cy="264160"/>
          </a:xfrm>
          <a:custGeom>
            <a:avLst/>
            <a:gdLst/>
            <a:ahLst/>
            <a:cxnLst/>
            <a:rect l="l" t="t" r="r" b="b"/>
            <a:pathLst>
              <a:path w="1317625" h="264160">
                <a:moveTo>
                  <a:pt x="176030" y="57342"/>
                </a:moveTo>
                <a:lnTo>
                  <a:pt x="168521" y="114867"/>
                </a:lnTo>
                <a:lnTo>
                  <a:pt x="1310132" y="263778"/>
                </a:lnTo>
                <a:lnTo>
                  <a:pt x="1317625" y="206375"/>
                </a:lnTo>
                <a:lnTo>
                  <a:pt x="176030" y="57342"/>
                </a:lnTo>
                <a:close/>
              </a:path>
              <a:path w="1317625" h="264160">
                <a:moveTo>
                  <a:pt x="183514" y="0"/>
                </a:moveTo>
                <a:lnTo>
                  <a:pt x="0" y="63626"/>
                </a:lnTo>
                <a:lnTo>
                  <a:pt x="161036" y="172212"/>
                </a:lnTo>
                <a:lnTo>
                  <a:pt x="168521" y="114867"/>
                </a:lnTo>
                <a:lnTo>
                  <a:pt x="139826" y="111125"/>
                </a:lnTo>
                <a:lnTo>
                  <a:pt x="147319" y="53593"/>
                </a:lnTo>
                <a:lnTo>
                  <a:pt x="176519" y="53593"/>
                </a:lnTo>
                <a:lnTo>
                  <a:pt x="183514" y="0"/>
                </a:lnTo>
                <a:close/>
              </a:path>
              <a:path w="1317625" h="264160">
                <a:moveTo>
                  <a:pt x="147319" y="53593"/>
                </a:moveTo>
                <a:lnTo>
                  <a:pt x="139826" y="111125"/>
                </a:lnTo>
                <a:lnTo>
                  <a:pt x="168521" y="114867"/>
                </a:lnTo>
                <a:lnTo>
                  <a:pt x="176030" y="57342"/>
                </a:lnTo>
                <a:lnTo>
                  <a:pt x="147319" y="53593"/>
                </a:lnTo>
                <a:close/>
              </a:path>
              <a:path w="1317625" h="264160">
                <a:moveTo>
                  <a:pt x="176519" y="53593"/>
                </a:moveTo>
                <a:lnTo>
                  <a:pt x="147319" y="53593"/>
                </a:lnTo>
                <a:lnTo>
                  <a:pt x="176030" y="57342"/>
                </a:lnTo>
                <a:lnTo>
                  <a:pt x="176519" y="535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05583" y="2914650"/>
            <a:ext cx="785495" cy="391795"/>
          </a:xfrm>
          <a:custGeom>
            <a:avLst/>
            <a:gdLst/>
            <a:ahLst/>
            <a:cxnLst/>
            <a:rect l="l" t="t" r="r" b="b"/>
            <a:pathLst>
              <a:path w="785494" h="391795">
                <a:moveTo>
                  <a:pt x="169721" y="52477"/>
                </a:moveTo>
                <a:lnTo>
                  <a:pt x="145261" y="104952"/>
                </a:lnTo>
                <a:lnTo>
                  <a:pt x="760603" y="391795"/>
                </a:lnTo>
                <a:lnTo>
                  <a:pt x="785114" y="339344"/>
                </a:lnTo>
                <a:lnTo>
                  <a:pt x="169721" y="52477"/>
                </a:lnTo>
                <a:close/>
              </a:path>
              <a:path w="785494" h="391795">
                <a:moveTo>
                  <a:pt x="194183" y="0"/>
                </a:moveTo>
                <a:lnTo>
                  <a:pt x="0" y="5334"/>
                </a:lnTo>
                <a:lnTo>
                  <a:pt x="120777" y="157479"/>
                </a:lnTo>
                <a:lnTo>
                  <a:pt x="145261" y="104952"/>
                </a:lnTo>
                <a:lnTo>
                  <a:pt x="118999" y="92710"/>
                </a:lnTo>
                <a:lnTo>
                  <a:pt x="143510" y="40259"/>
                </a:lnTo>
                <a:lnTo>
                  <a:pt x="175417" y="40259"/>
                </a:lnTo>
                <a:lnTo>
                  <a:pt x="194183" y="0"/>
                </a:lnTo>
                <a:close/>
              </a:path>
              <a:path w="785494" h="391795">
                <a:moveTo>
                  <a:pt x="143510" y="40259"/>
                </a:moveTo>
                <a:lnTo>
                  <a:pt x="118999" y="92710"/>
                </a:lnTo>
                <a:lnTo>
                  <a:pt x="145261" y="104952"/>
                </a:lnTo>
                <a:lnTo>
                  <a:pt x="169721" y="52477"/>
                </a:lnTo>
                <a:lnTo>
                  <a:pt x="143510" y="40259"/>
                </a:lnTo>
                <a:close/>
              </a:path>
              <a:path w="785494" h="391795">
                <a:moveTo>
                  <a:pt x="175417" y="40259"/>
                </a:moveTo>
                <a:lnTo>
                  <a:pt x="143510" y="40259"/>
                </a:lnTo>
                <a:lnTo>
                  <a:pt x="169721" y="52477"/>
                </a:lnTo>
                <a:lnTo>
                  <a:pt x="175417" y="4025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249794" y="4541392"/>
            <a:ext cx="1570990" cy="157035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8575" marR="0" lvl="0" indent="0" algn="l" defTabSz="914400" rtl="0" eaLnBrk="1" fontAlgn="auto" latinLnBrk="0" hangingPunct="1">
              <a:lnSpc>
                <a:spcPct val="100000"/>
              </a:lnSpc>
              <a:spcBef>
                <a:spcPts val="4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BERT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&amp;</a:t>
            </a:r>
            <a:r>
              <a:rPr kumimoji="0" sz="2400" b="0" i="0" u="none" strike="noStrike" kern="1200" cap="none" spc="-11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PALs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267335" lvl="0" indent="0" algn="l" defTabSz="914400" rtl="0" eaLnBrk="1" fontAlgn="auto" latinLnBrk="0" hangingPunct="1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ojec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ed  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ttention  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ayers)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A88337-9F4B-4607-8A26-1940F5960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BD6240-7FD8-4023-BAF4-3C8784A8A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What is pre-train model?</a:t>
            </a:r>
          </a:p>
          <a:p>
            <a:r>
              <a:rPr lang="en-US" altLang="zh-CN" dirty="0"/>
              <a:t>How to fine-tune?</a:t>
            </a:r>
          </a:p>
          <a:p>
            <a:r>
              <a:rPr lang="en-US" altLang="zh-CN" dirty="0"/>
              <a:t>How to pre-train?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4EC1E3-CD82-43F8-815A-EDB3097BB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8204DC7-27DB-4774-B909-24A73E6F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814804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Pre-train</a:t>
            </a:r>
            <a:r>
              <a:rPr spc="-40" dirty="0"/>
              <a:t> </a:t>
            </a:r>
            <a:r>
              <a:rPr dirty="0"/>
              <a:t>Model</a:t>
            </a:r>
          </a:p>
        </p:txBody>
      </p:sp>
      <p:sp>
        <p:nvSpPr>
          <p:cNvPr id="27" name="object 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Represent </a:t>
            </a:r>
            <a:r>
              <a:rPr dirty="0"/>
              <a:t>each </a:t>
            </a:r>
            <a:r>
              <a:rPr spc="-25" dirty="0"/>
              <a:t>token </a:t>
            </a:r>
            <a:r>
              <a:rPr spc="-10" dirty="0"/>
              <a:t>by </a:t>
            </a:r>
            <a:r>
              <a:rPr dirty="0"/>
              <a:t>a </a:t>
            </a:r>
            <a:r>
              <a:rPr spc="-5" dirty="0"/>
              <a:t>embedding</a:t>
            </a:r>
            <a:r>
              <a:rPr spc="-25" dirty="0"/>
              <a:t> </a:t>
            </a:r>
            <a:r>
              <a:rPr spc="-10" dirty="0"/>
              <a:t>vector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4148454" marR="5080">
              <a:lnSpc>
                <a:spcPct val="100000"/>
              </a:lnSpc>
            </a:pPr>
            <a:r>
              <a:rPr spc="-5" dirty="0"/>
              <a:t>The </a:t>
            </a:r>
            <a:r>
              <a:rPr spc="-25" dirty="0"/>
              <a:t>token </a:t>
            </a:r>
            <a:r>
              <a:rPr dirty="0"/>
              <a:t>with the </a:t>
            </a:r>
            <a:r>
              <a:rPr spc="-5" dirty="0"/>
              <a:t>same</a:t>
            </a:r>
            <a:r>
              <a:rPr spc="-75" dirty="0"/>
              <a:t> </a:t>
            </a:r>
            <a:r>
              <a:rPr dirty="0"/>
              <a:t>type  </a:t>
            </a:r>
            <a:r>
              <a:rPr spc="-5" dirty="0"/>
              <a:t>has the same</a:t>
            </a:r>
            <a:r>
              <a:rPr spc="-30" dirty="0"/>
              <a:t> </a:t>
            </a:r>
            <a:r>
              <a:rPr dirty="0"/>
              <a:t>embedding.</a:t>
            </a:r>
          </a:p>
          <a:p>
            <a:pPr>
              <a:lnSpc>
                <a:spcPct val="100000"/>
              </a:lnSpc>
            </a:pPr>
            <a:endParaRPr sz="2050">
              <a:latin typeface="Times New Roman"/>
              <a:cs typeface="Times New Roman"/>
            </a:endParaRPr>
          </a:p>
          <a:p>
            <a:pPr marL="4148454">
              <a:lnSpc>
                <a:spcPct val="100000"/>
              </a:lnSpc>
            </a:pPr>
            <a:r>
              <a:rPr spc="-5" dirty="0"/>
              <a:t>Simply </a:t>
            </a:r>
            <a:r>
              <a:rPr dirty="0"/>
              <a:t>a </a:t>
            </a:r>
            <a:r>
              <a:rPr spc="-5" dirty="0"/>
              <a:t>table</a:t>
            </a:r>
            <a:r>
              <a:rPr spc="-55" dirty="0"/>
              <a:t> </a:t>
            </a:r>
            <a:r>
              <a:rPr spc="-5" dirty="0"/>
              <a:t>look-up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6421" y="5352084"/>
            <a:ext cx="381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宠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70201" y="5352084"/>
            <a:ext cx="381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lvl="0">
              <a:spcBef>
                <a:spcPts val="95"/>
              </a:spcBef>
              <a:defRPr/>
            </a:pPr>
            <a:r>
              <a:rPr lang="zh-CN" altLang="en-US" sz="2800" dirty="0">
                <a:solidFill>
                  <a:prstClr val="black"/>
                </a:solidFill>
                <a:latin typeface="Microsoft JhengHei"/>
                <a:cs typeface="Microsoft JhengHei"/>
              </a:rPr>
              <a:t>物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15690" y="5352084"/>
            <a:ext cx="381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狗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80516" y="2336292"/>
            <a:ext cx="315468" cy="877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39952" y="2375916"/>
            <a:ext cx="196850" cy="760730"/>
          </a:xfrm>
          <a:custGeom>
            <a:avLst/>
            <a:gdLst/>
            <a:ahLst/>
            <a:cxnLst/>
            <a:rect l="l" t="t" r="r" b="b"/>
            <a:pathLst>
              <a:path w="196850" h="760730">
                <a:moveTo>
                  <a:pt x="0" y="760476"/>
                </a:moveTo>
                <a:lnTo>
                  <a:pt x="196596" y="760476"/>
                </a:lnTo>
                <a:lnTo>
                  <a:pt x="196596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67512" y="3749040"/>
            <a:ext cx="1143000" cy="81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7512" y="3749040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4" y="93293"/>
                </a:lnTo>
                <a:lnTo>
                  <a:pt x="26318" y="55851"/>
                </a:lnTo>
                <a:lnTo>
                  <a:pt x="55846" y="26322"/>
                </a:lnTo>
                <a:lnTo>
                  <a:pt x="93288" y="6955"/>
                </a:lnTo>
                <a:lnTo>
                  <a:pt x="136397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7" y="818388"/>
                </a:lnTo>
                <a:lnTo>
                  <a:pt x="93288" y="811432"/>
                </a:lnTo>
                <a:lnTo>
                  <a:pt x="55846" y="792065"/>
                </a:lnTo>
                <a:lnTo>
                  <a:pt x="26318" y="762536"/>
                </a:lnTo>
                <a:lnTo>
                  <a:pt x="6954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3975" y="3943604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81100" y="4632197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81100" y="313715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89632" y="2336292"/>
            <a:ext cx="313944" cy="877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49067" y="2375916"/>
            <a:ext cx="195580" cy="760730"/>
          </a:xfrm>
          <a:custGeom>
            <a:avLst/>
            <a:gdLst/>
            <a:ahLst/>
            <a:cxnLst/>
            <a:rect l="l" t="t" r="r" b="b"/>
            <a:pathLst>
              <a:path w="195580" h="760730">
                <a:moveTo>
                  <a:pt x="0" y="760476"/>
                </a:moveTo>
                <a:lnTo>
                  <a:pt x="195071" y="760476"/>
                </a:lnTo>
                <a:lnTo>
                  <a:pt x="195071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75104" y="3749040"/>
            <a:ext cx="1143000" cy="81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75104" y="3749040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5" y="93293"/>
                </a:lnTo>
                <a:lnTo>
                  <a:pt x="26322" y="55851"/>
                </a:lnTo>
                <a:lnTo>
                  <a:pt x="55851" y="26322"/>
                </a:lnTo>
                <a:lnTo>
                  <a:pt x="93293" y="6955"/>
                </a:lnTo>
                <a:lnTo>
                  <a:pt x="136397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7" y="818388"/>
                </a:lnTo>
                <a:lnTo>
                  <a:pt x="93293" y="811432"/>
                </a:lnTo>
                <a:lnTo>
                  <a:pt x="55851" y="792065"/>
                </a:lnTo>
                <a:lnTo>
                  <a:pt x="26322" y="762536"/>
                </a:lnTo>
                <a:lnTo>
                  <a:pt x="6955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32838" y="3943604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90216" y="4632197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490216" y="313715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91128" y="2336292"/>
            <a:ext cx="313944" cy="877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750564" y="2375916"/>
            <a:ext cx="195580" cy="760730"/>
          </a:xfrm>
          <a:custGeom>
            <a:avLst/>
            <a:gdLst/>
            <a:ahLst/>
            <a:cxnLst/>
            <a:rect l="l" t="t" r="r" b="b"/>
            <a:pathLst>
              <a:path w="195579" h="760730">
                <a:moveTo>
                  <a:pt x="0" y="760476"/>
                </a:moveTo>
                <a:lnTo>
                  <a:pt x="195072" y="760476"/>
                </a:lnTo>
                <a:lnTo>
                  <a:pt x="195072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276600" y="3749040"/>
            <a:ext cx="1143000" cy="818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276600" y="3749040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5" y="93293"/>
                </a:lnTo>
                <a:lnTo>
                  <a:pt x="26322" y="55851"/>
                </a:lnTo>
                <a:lnTo>
                  <a:pt x="55851" y="26322"/>
                </a:lnTo>
                <a:lnTo>
                  <a:pt x="93293" y="6955"/>
                </a:lnTo>
                <a:lnTo>
                  <a:pt x="136398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8" y="818388"/>
                </a:lnTo>
                <a:lnTo>
                  <a:pt x="93293" y="811432"/>
                </a:lnTo>
                <a:lnTo>
                  <a:pt x="55851" y="792065"/>
                </a:lnTo>
                <a:lnTo>
                  <a:pt x="26322" y="762536"/>
                </a:lnTo>
                <a:lnTo>
                  <a:pt x="6955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34841" y="3943604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791711" y="4632197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91711" y="313715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260847" y="3863340"/>
            <a:ext cx="236220" cy="882650"/>
          </a:xfrm>
          <a:custGeom>
            <a:avLst/>
            <a:gdLst/>
            <a:ahLst/>
            <a:cxnLst/>
            <a:rect l="l" t="t" r="r" b="b"/>
            <a:pathLst>
              <a:path w="236220" h="882650">
                <a:moveTo>
                  <a:pt x="0" y="882396"/>
                </a:moveTo>
                <a:lnTo>
                  <a:pt x="236220" y="882396"/>
                </a:lnTo>
                <a:lnTo>
                  <a:pt x="236220" y="0"/>
                </a:lnTo>
                <a:lnTo>
                  <a:pt x="0" y="0"/>
                </a:lnTo>
                <a:lnTo>
                  <a:pt x="0" y="882396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260847" y="3863340"/>
            <a:ext cx="236220" cy="882650"/>
          </a:xfrm>
          <a:custGeom>
            <a:avLst/>
            <a:gdLst/>
            <a:ahLst/>
            <a:cxnLst/>
            <a:rect l="l" t="t" r="r" b="b"/>
            <a:pathLst>
              <a:path w="236220" h="882650">
                <a:moveTo>
                  <a:pt x="0" y="882396"/>
                </a:moveTo>
                <a:lnTo>
                  <a:pt x="236220" y="882396"/>
                </a:lnTo>
                <a:lnTo>
                  <a:pt x="236220" y="0"/>
                </a:lnTo>
                <a:lnTo>
                  <a:pt x="0" y="0"/>
                </a:lnTo>
                <a:lnTo>
                  <a:pt x="0" y="882396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5779008" y="3863340"/>
            <a:ext cx="238125" cy="882650"/>
          </a:xfrm>
          <a:custGeom>
            <a:avLst/>
            <a:gdLst/>
            <a:ahLst/>
            <a:cxnLst/>
            <a:rect l="l" t="t" r="r" b="b"/>
            <a:pathLst>
              <a:path w="238125" h="882650">
                <a:moveTo>
                  <a:pt x="0" y="882396"/>
                </a:moveTo>
                <a:lnTo>
                  <a:pt x="237743" y="882396"/>
                </a:lnTo>
                <a:lnTo>
                  <a:pt x="237743" y="0"/>
                </a:lnTo>
                <a:lnTo>
                  <a:pt x="0" y="0"/>
                </a:lnTo>
                <a:lnTo>
                  <a:pt x="0" y="882396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779008" y="3863340"/>
            <a:ext cx="238125" cy="882650"/>
          </a:xfrm>
          <a:custGeom>
            <a:avLst/>
            <a:gdLst/>
            <a:ahLst/>
            <a:cxnLst/>
            <a:rect l="l" t="t" r="r" b="b"/>
            <a:pathLst>
              <a:path w="238125" h="882650">
                <a:moveTo>
                  <a:pt x="0" y="882396"/>
                </a:moveTo>
                <a:lnTo>
                  <a:pt x="237743" y="882396"/>
                </a:lnTo>
                <a:lnTo>
                  <a:pt x="237743" y="0"/>
                </a:lnTo>
                <a:lnTo>
                  <a:pt x="0" y="0"/>
                </a:lnTo>
                <a:lnTo>
                  <a:pt x="0" y="882396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298691" y="3863340"/>
            <a:ext cx="236220" cy="882650"/>
          </a:xfrm>
          <a:custGeom>
            <a:avLst/>
            <a:gdLst/>
            <a:ahLst/>
            <a:cxnLst/>
            <a:rect l="l" t="t" r="r" b="b"/>
            <a:pathLst>
              <a:path w="236220" h="882650">
                <a:moveTo>
                  <a:pt x="0" y="882396"/>
                </a:moveTo>
                <a:lnTo>
                  <a:pt x="236219" y="882396"/>
                </a:lnTo>
                <a:lnTo>
                  <a:pt x="236219" y="0"/>
                </a:lnTo>
                <a:lnTo>
                  <a:pt x="0" y="0"/>
                </a:lnTo>
                <a:lnTo>
                  <a:pt x="0" y="882396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298691" y="3863340"/>
            <a:ext cx="236220" cy="882650"/>
          </a:xfrm>
          <a:custGeom>
            <a:avLst/>
            <a:gdLst/>
            <a:ahLst/>
            <a:cxnLst/>
            <a:rect l="l" t="t" r="r" b="b"/>
            <a:pathLst>
              <a:path w="236220" h="882650">
                <a:moveTo>
                  <a:pt x="0" y="882396"/>
                </a:moveTo>
                <a:lnTo>
                  <a:pt x="236219" y="882396"/>
                </a:lnTo>
                <a:lnTo>
                  <a:pt x="236219" y="0"/>
                </a:lnTo>
                <a:lnTo>
                  <a:pt x="0" y="0"/>
                </a:lnTo>
                <a:lnTo>
                  <a:pt x="0" y="882396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816852" y="3863340"/>
            <a:ext cx="236220" cy="882650"/>
          </a:xfrm>
          <a:custGeom>
            <a:avLst/>
            <a:gdLst/>
            <a:ahLst/>
            <a:cxnLst/>
            <a:rect l="l" t="t" r="r" b="b"/>
            <a:pathLst>
              <a:path w="236220" h="882650">
                <a:moveTo>
                  <a:pt x="0" y="882396"/>
                </a:moveTo>
                <a:lnTo>
                  <a:pt x="236220" y="882396"/>
                </a:lnTo>
                <a:lnTo>
                  <a:pt x="236220" y="0"/>
                </a:lnTo>
                <a:lnTo>
                  <a:pt x="0" y="0"/>
                </a:lnTo>
                <a:lnTo>
                  <a:pt x="0" y="882396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816852" y="3863340"/>
            <a:ext cx="236220" cy="882650"/>
          </a:xfrm>
          <a:custGeom>
            <a:avLst/>
            <a:gdLst/>
            <a:ahLst/>
            <a:cxnLst/>
            <a:rect l="l" t="t" r="r" b="b"/>
            <a:pathLst>
              <a:path w="236220" h="882650">
                <a:moveTo>
                  <a:pt x="0" y="882396"/>
                </a:moveTo>
                <a:lnTo>
                  <a:pt x="236220" y="882396"/>
                </a:lnTo>
                <a:lnTo>
                  <a:pt x="236220" y="0"/>
                </a:lnTo>
                <a:lnTo>
                  <a:pt x="0" y="0"/>
                </a:lnTo>
                <a:lnTo>
                  <a:pt x="0" y="882396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336535" y="3863340"/>
            <a:ext cx="236220" cy="882650"/>
          </a:xfrm>
          <a:custGeom>
            <a:avLst/>
            <a:gdLst/>
            <a:ahLst/>
            <a:cxnLst/>
            <a:rect l="l" t="t" r="r" b="b"/>
            <a:pathLst>
              <a:path w="236220" h="882650">
                <a:moveTo>
                  <a:pt x="0" y="882396"/>
                </a:moveTo>
                <a:lnTo>
                  <a:pt x="236220" y="882396"/>
                </a:lnTo>
                <a:lnTo>
                  <a:pt x="236220" y="0"/>
                </a:lnTo>
                <a:lnTo>
                  <a:pt x="0" y="0"/>
                </a:lnTo>
                <a:lnTo>
                  <a:pt x="0" y="882396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336535" y="3863340"/>
            <a:ext cx="236220" cy="882650"/>
          </a:xfrm>
          <a:custGeom>
            <a:avLst/>
            <a:gdLst/>
            <a:ahLst/>
            <a:cxnLst/>
            <a:rect l="l" t="t" r="r" b="b"/>
            <a:pathLst>
              <a:path w="236220" h="882650">
                <a:moveTo>
                  <a:pt x="0" y="882396"/>
                </a:moveTo>
                <a:lnTo>
                  <a:pt x="236220" y="882396"/>
                </a:lnTo>
                <a:lnTo>
                  <a:pt x="236220" y="0"/>
                </a:lnTo>
                <a:lnTo>
                  <a:pt x="0" y="0"/>
                </a:lnTo>
                <a:lnTo>
                  <a:pt x="0" y="882396"/>
                </a:lnTo>
                <a:close/>
              </a:path>
            </a:pathLst>
          </a:custGeom>
          <a:ln w="12191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766431" y="4010914"/>
            <a:ext cx="5162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……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5013197" y="5842203"/>
            <a:ext cx="36518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Glove </a:t>
            </a:r>
            <a:r>
              <a:rPr kumimoji="0" sz="2700" b="0" i="0" u="none" strike="noStrike" kern="1200" cap="none" spc="-15" normalizeH="0" baseline="1543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[Pennington, </a:t>
            </a:r>
            <a:r>
              <a:rPr kumimoji="0" sz="2700" b="0" i="0" u="none" strike="noStrike" kern="1200" cap="none" spc="-7" normalizeH="0" baseline="1543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et </a:t>
            </a:r>
            <a:r>
              <a:rPr kumimoji="0" sz="2700" b="0" i="0" u="none" strike="noStrike" kern="1200" cap="none" spc="0" normalizeH="0" baseline="1543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al.,</a:t>
            </a:r>
            <a:r>
              <a:rPr kumimoji="0" sz="2700" b="0" i="0" u="none" strike="noStrike" kern="1200" cap="none" spc="97" normalizeH="0" baseline="1543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700" b="0" i="0" u="none" strike="noStrike" kern="1200" cap="none" spc="-7" normalizeH="0" baseline="1543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EMNLP’14]</a:t>
            </a:r>
            <a:endParaRPr kumimoji="0" sz="2700" b="0" i="0" u="none" strike="noStrike" kern="1200" cap="none" spc="0" normalizeH="0" baseline="154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290564" y="4776673"/>
            <a:ext cx="2399030" cy="9438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35940" algn="l"/>
                <a:tab pos="1047750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狗	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鸡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	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猪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3081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[Mikolov,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et al., NIPS’13]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013197" y="4776978"/>
            <a:ext cx="1275080" cy="659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6985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525780" algn="l"/>
              </a:tabLst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羊	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猫</a:t>
            </a:r>
            <a:endParaRPr kumimoji="0" sz="2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d2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ec</a:t>
            </a:r>
          </a:p>
        </p:txBody>
      </p:sp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Pre-train</a:t>
            </a:r>
            <a:r>
              <a:rPr spc="-40" dirty="0"/>
              <a:t> </a:t>
            </a:r>
            <a:r>
              <a:rPr dirty="0"/>
              <a:t>Model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Represent </a:t>
            </a:r>
            <a:r>
              <a:rPr dirty="0"/>
              <a:t>each </a:t>
            </a:r>
            <a:r>
              <a:rPr spc="-25" dirty="0"/>
              <a:t>token </a:t>
            </a:r>
            <a:r>
              <a:rPr spc="-10" dirty="0"/>
              <a:t>by </a:t>
            </a:r>
            <a:r>
              <a:rPr dirty="0"/>
              <a:t>a </a:t>
            </a:r>
            <a:r>
              <a:rPr spc="-5" dirty="0"/>
              <a:t>embedding</a:t>
            </a:r>
            <a:r>
              <a:rPr spc="-25" dirty="0"/>
              <a:t> </a:t>
            </a:r>
            <a:r>
              <a:rPr spc="-10" dirty="0"/>
              <a:t>vector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4148454" marR="5080">
              <a:lnSpc>
                <a:spcPct val="100000"/>
              </a:lnSpc>
            </a:pPr>
            <a:r>
              <a:rPr spc="-5" dirty="0"/>
              <a:t>The </a:t>
            </a:r>
            <a:r>
              <a:rPr spc="-25" dirty="0"/>
              <a:t>token </a:t>
            </a:r>
            <a:r>
              <a:rPr dirty="0"/>
              <a:t>with the </a:t>
            </a:r>
            <a:r>
              <a:rPr spc="-5" dirty="0"/>
              <a:t>same</a:t>
            </a:r>
            <a:r>
              <a:rPr spc="-75" dirty="0"/>
              <a:t> </a:t>
            </a:r>
            <a:r>
              <a:rPr dirty="0"/>
              <a:t>type  </a:t>
            </a:r>
            <a:r>
              <a:rPr spc="-5" dirty="0"/>
              <a:t>has the same</a:t>
            </a:r>
            <a:r>
              <a:rPr spc="-30" dirty="0"/>
              <a:t> </a:t>
            </a:r>
            <a:r>
              <a:rPr dirty="0"/>
              <a:t>embedding.</a:t>
            </a:r>
          </a:p>
          <a:p>
            <a:pPr>
              <a:lnSpc>
                <a:spcPct val="100000"/>
              </a:lnSpc>
            </a:pPr>
            <a:endParaRPr sz="2050">
              <a:latin typeface="Times New Roman"/>
              <a:cs typeface="Times New Roman"/>
            </a:endParaRPr>
          </a:p>
          <a:p>
            <a:pPr marL="4148454">
              <a:lnSpc>
                <a:spcPct val="100000"/>
              </a:lnSpc>
            </a:pPr>
            <a:r>
              <a:rPr spc="-5" dirty="0"/>
              <a:t>English </a:t>
            </a:r>
            <a:r>
              <a:rPr spc="-20" dirty="0"/>
              <a:t>word </a:t>
            </a:r>
            <a:r>
              <a:rPr dirty="0"/>
              <a:t>as </a:t>
            </a:r>
            <a:r>
              <a:rPr spc="-25" dirty="0"/>
              <a:t>token</a:t>
            </a:r>
            <a:r>
              <a:rPr spc="-35" dirty="0"/>
              <a:t> </a:t>
            </a:r>
            <a:r>
              <a:rPr dirty="0"/>
              <a:t>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36421" y="5352084"/>
            <a:ext cx="381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宠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70201" y="5352084"/>
            <a:ext cx="381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lvl="0">
              <a:spcBef>
                <a:spcPts val="95"/>
              </a:spcBef>
              <a:defRPr/>
            </a:pPr>
            <a:r>
              <a:rPr lang="zh-CN" altLang="en-US" sz="2800" spc="-5" dirty="0">
                <a:solidFill>
                  <a:prstClr val="black"/>
                </a:solidFill>
                <a:latin typeface="Microsoft JhengHei"/>
                <a:cs typeface="Microsoft JhengHei"/>
              </a:rPr>
              <a:t>物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15690" y="5352084"/>
            <a:ext cx="381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狗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67512" y="3749040"/>
            <a:ext cx="1143000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7512" y="3749040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4" y="93293"/>
                </a:lnTo>
                <a:lnTo>
                  <a:pt x="26318" y="55851"/>
                </a:lnTo>
                <a:lnTo>
                  <a:pt x="55846" y="26322"/>
                </a:lnTo>
                <a:lnTo>
                  <a:pt x="93288" y="6955"/>
                </a:lnTo>
                <a:lnTo>
                  <a:pt x="136397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7" y="818388"/>
                </a:lnTo>
                <a:lnTo>
                  <a:pt x="93288" y="811432"/>
                </a:lnTo>
                <a:lnTo>
                  <a:pt x="55846" y="792065"/>
                </a:lnTo>
                <a:lnTo>
                  <a:pt x="26318" y="762536"/>
                </a:lnTo>
                <a:lnTo>
                  <a:pt x="6954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3975" y="3943604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1100" y="4632197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81100" y="313715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75104" y="3749040"/>
            <a:ext cx="1143000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75104" y="3749040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5" y="93293"/>
                </a:lnTo>
                <a:lnTo>
                  <a:pt x="26322" y="55851"/>
                </a:lnTo>
                <a:lnTo>
                  <a:pt x="55851" y="26322"/>
                </a:lnTo>
                <a:lnTo>
                  <a:pt x="93293" y="6955"/>
                </a:lnTo>
                <a:lnTo>
                  <a:pt x="136397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7" y="818388"/>
                </a:lnTo>
                <a:lnTo>
                  <a:pt x="93293" y="811432"/>
                </a:lnTo>
                <a:lnTo>
                  <a:pt x="55851" y="792065"/>
                </a:lnTo>
                <a:lnTo>
                  <a:pt x="26322" y="762536"/>
                </a:lnTo>
                <a:lnTo>
                  <a:pt x="6955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32838" y="3943604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90216" y="4632197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90216" y="313715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76600" y="3749040"/>
            <a:ext cx="1143000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76600" y="3749040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5" y="93293"/>
                </a:lnTo>
                <a:lnTo>
                  <a:pt x="26322" y="55851"/>
                </a:lnTo>
                <a:lnTo>
                  <a:pt x="55851" y="26322"/>
                </a:lnTo>
                <a:lnTo>
                  <a:pt x="93293" y="6955"/>
                </a:lnTo>
                <a:lnTo>
                  <a:pt x="136398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8" y="818388"/>
                </a:lnTo>
                <a:lnTo>
                  <a:pt x="93293" y="811432"/>
                </a:lnTo>
                <a:lnTo>
                  <a:pt x="55851" y="792065"/>
                </a:lnTo>
                <a:lnTo>
                  <a:pt x="26322" y="762536"/>
                </a:lnTo>
                <a:lnTo>
                  <a:pt x="6955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34841" y="3943604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91711" y="4632197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91711" y="313715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7702295" y="3732276"/>
            <a:ext cx="196596" cy="760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702295" y="3732276"/>
            <a:ext cx="196850" cy="760730"/>
          </a:xfrm>
          <a:custGeom>
            <a:avLst/>
            <a:gdLst/>
            <a:ahLst/>
            <a:cxnLst/>
            <a:rect l="l" t="t" r="r" b="b"/>
            <a:pathLst>
              <a:path w="196850" h="760729">
                <a:moveTo>
                  <a:pt x="0" y="760476"/>
                </a:moveTo>
                <a:lnTo>
                  <a:pt x="196596" y="760476"/>
                </a:lnTo>
                <a:lnTo>
                  <a:pt x="196596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743443" y="449351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707379" y="4835652"/>
            <a:ext cx="2290572" cy="819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707379" y="4835652"/>
            <a:ext cx="2291080" cy="820419"/>
          </a:xfrm>
          <a:custGeom>
            <a:avLst/>
            <a:gdLst/>
            <a:ahLst/>
            <a:cxnLst/>
            <a:rect l="l" t="t" r="r" b="b"/>
            <a:pathLst>
              <a:path w="2291079" h="820420">
                <a:moveTo>
                  <a:pt x="0" y="136652"/>
                </a:moveTo>
                <a:lnTo>
                  <a:pt x="6969" y="93472"/>
                </a:lnTo>
                <a:lnTo>
                  <a:pt x="26375" y="55961"/>
                </a:lnTo>
                <a:lnTo>
                  <a:pt x="55961" y="26375"/>
                </a:lnTo>
                <a:lnTo>
                  <a:pt x="93472" y="6969"/>
                </a:lnTo>
                <a:lnTo>
                  <a:pt x="136652" y="0"/>
                </a:lnTo>
                <a:lnTo>
                  <a:pt x="2153920" y="0"/>
                </a:lnTo>
                <a:lnTo>
                  <a:pt x="2197100" y="6969"/>
                </a:lnTo>
                <a:lnTo>
                  <a:pt x="2234610" y="26375"/>
                </a:lnTo>
                <a:lnTo>
                  <a:pt x="2264196" y="55961"/>
                </a:lnTo>
                <a:lnTo>
                  <a:pt x="2283602" y="93471"/>
                </a:lnTo>
                <a:lnTo>
                  <a:pt x="2290572" y="136652"/>
                </a:lnTo>
                <a:lnTo>
                  <a:pt x="2290572" y="683260"/>
                </a:lnTo>
                <a:lnTo>
                  <a:pt x="2283602" y="726449"/>
                </a:lnTo>
                <a:lnTo>
                  <a:pt x="2264196" y="763961"/>
                </a:lnTo>
                <a:lnTo>
                  <a:pt x="2234610" y="793543"/>
                </a:lnTo>
                <a:lnTo>
                  <a:pt x="2197099" y="812944"/>
                </a:lnTo>
                <a:lnTo>
                  <a:pt x="2153920" y="819912"/>
                </a:lnTo>
                <a:lnTo>
                  <a:pt x="136652" y="819912"/>
                </a:lnTo>
                <a:lnTo>
                  <a:pt x="93472" y="812944"/>
                </a:lnTo>
                <a:lnTo>
                  <a:pt x="55961" y="793543"/>
                </a:lnTo>
                <a:lnTo>
                  <a:pt x="26375" y="763961"/>
                </a:lnTo>
                <a:lnTo>
                  <a:pt x="6969" y="726449"/>
                </a:lnTo>
                <a:lnTo>
                  <a:pt x="0" y="683260"/>
                </a:lnTo>
                <a:lnTo>
                  <a:pt x="0" y="136652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438391" y="5031740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915914" y="5677661"/>
            <a:ext cx="114300" cy="316865"/>
          </a:xfrm>
          <a:custGeom>
            <a:avLst/>
            <a:gdLst/>
            <a:ahLst/>
            <a:cxnLst/>
            <a:rect l="l" t="t" r="r" b="b"/>
            <a:pathLst>
              <a:path w="114300" h="316864">
                <a:moveTo>
                  <a:pt x="76153" y="114088"/>
                </a:moveTo>
                <a:lnTo>
                  <a:pt x="38053" y="114499"/>
                </a:lnTo>
                <a:lnTo>
                  <a:pt x="40259" y="316788"/>
                </a:lnTo>
                <a:lnTo>
                  <a:pt x="78359" y="316382"/>
                </a:lnTo>
                <a:lnTo>
                  <a:pt x="76153" y="114088"/>
                </a:lnTo>
                <a:close/>
              </a:path>
              <a:path w="114300" h="316864">
                <a:moveTo>
                  <a:pt x="55880" y="0"/>
                </a:moveTo>
                <a:lnTo>
                  <a:pt x="0" y="114909"/>
                </a:lnTo>
                <a:lnTo>
                  <a:pt x="38053" y="114499"/>
                </a:lnTo>
                <a:lnTo>
                  <a:pt x="37846" y="95453"/>
                </a:lnTo>
                <a:lnTo>
                  <a:pt x="75946" y="95034"/>
                </a:lnTo>
                <a:lnTo>
                  <a:pt x="104718" y="95034"/>
                </a:lnTo>
                <a:lnTo>
                  <a:pt x="55880" y="0"/>
                </a:lnTo>
                <a:close/>
              </a:path>
              <a:path w="114300" h="316864">
                <a:moveTo>
                  <a:pt x="75946" y="95034"/>
                </a:moveTo>
                <a:lnTo>
                  <a:pt x="37846" y="95453"/>
                </a:lnTo>
                <a:lnTo>
                  <a:pt x="38053" y="114499"/>
                </a:lnTo>
                <a:lnTo>
                  <a:pt x="76153" y="114088"/>
                </a:lnTo>
                <a:lnTo>
                  <a:pt x="75946" y="95034"/>
                </a:lnTo>
                <a:close/>
              </a:path>
              <a:path w="114300" h="316864">
                <a:moveTo>
                  <a:pt x="104718" y="95034"/>
                </a:moveTo>
                <a:lnTo>
                  <a:pt x="75946" y="95034"/>
                </a:lnTo>
                <a:lnTo>
                  <a:pt x="76153" y="114088"/>
                </a:lnTo>
                <a:lnTo>
                  <a:pt x="114300" y="113677"/>
                </a:lnTo>
                <a:lnTo>
                  <a:pt x="104718" y="95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374638" y="5677661"/>
            <a:ext cx="114300" cy="316865"/>
          </a:xfrm>
          <a:custGeom>
            <a:avLst/>
            <a:gdLst/>
            <a:ahLst/>
            <a:cxnLst/>
            <a:rect l="l" t="t" r="r" b="b"/>
            <a:pathLst>
              <a:path w="114300" h="316864">
                <a:moveTo>
                  <a:pt x="76153" y="114088"/>
                </a:moveTo>
                <a:lnTo>
                  <a:pt x="38053" y="114499"/>
                </a:lnTo>
                <a:lnTo>
                  <a:pt x="40259" y="316788"/>
                </a:lnTo>
                <a:lnTo>
                  <a:pt x="78359" y="316382"/>
                </a:lnTo>
                <a:lnTo>
                  <a:pt x="76153" y="114088"/>
                </a:lnTo>
                <a:close/>
              </a:path>
              <a:path w="114300" h="316864">
                <a:moveTo>
                  <a:pt x="55879" y="0"/>
                </a:moveTo>
                <a:lnTo>
                  <a:pt x="0" y="114909"/>
                </a:lnTo>
                <a:lnTo>
                  <a:pt x="38053" y="114499"/>
                </a:lnTo>
                <a:lnTo>
                  <a:pt x="37846" y="95453"/>
                </a:lnTo>
                <a:lnTo>
                  <a:pt x="75946" y="95034"/>
                </a:lnTo>
                <a:lnTo>
                  <a:pt x="104718" y="95034"/>
                </a:lnTo>
                <a:lnTo>
                  <a:pt x="55879" y="0"/>
                </a:lnTo>
                <a:close/>
              </a:path>
              <a:path w="114300" h="316864">
                <a:moveTo>
                  <a:pt x="75946" y="95034"/>
                </a:moveTo>
                <a:lnTo>
                  <a:pt x="37846" y="95453"/>
                </a:lnTo>
                <a:lnTo>
                  <a:pt x="38053" y="114499"/>
                </a:lnTo>
                <a:lnTo>
                  <a:pt x="76153" y="114088"/>
                </a:lnTo>
                <a:lnTo>
                  <a:pt x="75946" y="95034"/>
                </a:lnTo>
                <a:close/>
              </a:path>
              <a:path w="114300" h="316864">
                <a:moveTo>
                  <a:pt x="104718" y="95034"/>
                </a:moveTo>
                <a:lnTo>
                  <a:pt x="75946" y="95034"/>
                </a:lnTo>
                <a:lnTo>
                  <a:pt x="76153" y="114088"/>
                </a:lnTo>
                <a:lnTo>
                  <a:pt x="114300" y="113677"/>
                </a:lnTo>
                <a:lnTo>
                  <a:pt x="104718" y="95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834885" y="5677661"/>
            <a:ext cx="114300" cy="316865"/>
          </a:xfrm>
          <a:custGeom>
            <a:avLst/>
            <a:gdLst/>
            <a:ahLst/>
            <a:cxnLst/>
            <a:rect l="l" t="t" r="r" b="b"/>
            <a:pathLst>
              <a:path w="114300" h="316864">
                <a:moveTo>
                  <a:pt x="76153" y="114088"/>
                </a:moveTo>
                <a:lnTo>
                  <a:pt x="38053" y="114499"/>
                </a:lnTo>
                <a:lnTo>
                  <a:pt x="40259" y="316788"/>
                </a:lnTo>
                <a:lnTo>
                  <a:pt x="78359" y="316382"/>
                </a:lnTo>
                <a:lnTo>
                  <a:pt x="76153" y="114088"/>
                </a:lnTo>
                <a:close/>
              </a:path>
              <a:path w="114300" h="316864">
                <a:moveTo>
                  <a:pt x="55880" y="0"/>
                </a:moveTo>
                <a:lnTo>
                  <a:pt x="0" y="114909"/>
                </a:lnTo>
                <a:lnTo>
                  <a:pt x="38053" y="114499"/>
                </a:lnTo>
                <a:lnTo>
                  <a:pt x="37846" y="95453"/>
                </a:lnTo>
                <a:lnTo>
                  <a:pt x="75946" y="95034"/>
                </a:lnTo>
                <a:lnTo>
                  <a:pt x="104718" y="95034"/>
                </a:lnTo>
                <a:lnTo>
                  <a:pt x="55880" y="0"/>
                </a:lnTo>
                <a:close/>
              </a:path>
              <a:path w="114300" h="316864">
                <a:moveTo>
                  <a:pt x="75946" y="95034"/>
                </a:moveTo>
                <a:lnTo>
                  <a:pt x="37846" y="95453"/>
                </a:lnTo>
                <a:lnTo>
                  <a:pt x="38053" y="114499"/>
                </a:lnTo>
                <a:lnTo>
                  <a:pt x="76153" y="114088"/>
                </a:lnTo>
                <a:lnTo>
                  <a:pt x="75946" y="95034"/>
                </a:lnTo>
                <a:close/>
              </a:path>
              <a:path w="114300" h="316864">
                <a:moveTo>
                  <a:pt x="104718" y="95034"/>
                </a:moveTo>
                <a:lnTo>
                  <a:pt x="75946" y="95034"/>
                </a:lnTo>
                <a:lnTo>
                  <a:pt x="76153" y="114088"/>
                </a:lnTo>
                <a:lnTo>
                  <a:pt x="114300" y="113677"/>
                </a:lnTo>
                <a:lnTo>
                  <a:pt x="104718" y="95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293609" y="5677661"/>
            <a:ext cx="114300" cy="316865"/>
          </a:xfrm>
          <a:custGeom>
            <a:avLst/>
            <a:gdLst/>
            <a:ahLst/>
            <a:cxnLst/>
            <a:rect l="l" t="t" r="r" b="b"/>
            <a:pathLst>
              <a:path w="114300" h="316864">
                <a:moveTo>
                  <a:pt x="76153" y="114088"/>
                </a:moveTo>
                <a:lnTo>
                  <a:pt x="38053" y="114499"/>
                </a:lnTo>
                <a:lnTo>
                  <a:pt x="40259" y="316788"/>
                </a:lnTo>
                <a:lnTo>
                  <a:pt x="78359" y="316382"/>
                </a:lnTo>
                <a:lnTo>
                  <a:pt x="76153" y="114088"/>
                </a:lnTo>
                <a:close/>
              </a:path>
              <a:path w="114300" h="316864">
                <a:moveTo>
                  <a:pt x="55880" y="0"/>
                </a:moveTo>
                <a:lnTo>
                  <a:pt x="0" y="114909"/>
                </a:lnTo>
                <a:lnTo>
                  <a:pt x="38053" y="114499"/>
                </a:lnTo>
                <a:lnTo>
                  <a:pt x="37846" y="95453"/>
                </a:lnTo>
                <a:lnTo>
                  <a:pt x="75946" y="95034"/>
                </a:lnTo>
                <a:lnTo>
                  <a:pt x="104718" y="95034"/>
                </a:lnTo>
                <a:lnTo>
                  <a:pt x="55880" y="0"/>
                </a:lnTo>
                <a:close/>
              </a:path>
              <a:path w="114300" h="316864">
                <a:moveTo>
                  <a:pt x="75946" y="95034"/>
                </a:moveTo>
                <a:lnTo>
                  <a:pt x="37846" y="95453"/>
                </a:lnTo>
                <a:lnTo>
                  <a:pt x="38053" y="114499"/>
                </a:lnTo>
                <a:lnTo>
                  <a:pt x="76153" y="114088"/>
                </a:lnTo>
                <a:lnTo>
                  <a:pt x="75946" y="95034"/>
                </a:lnTo>
                <a:close/>
              </a:path>
              <a:path w="114300" h="316864">
                <a:moveTo>
                  <a:pt x="104718" y="95034"/>
                </a:moveTo>
                <a:lnTo>
                  <a:pt x="75946" y="95034"/>
                </a:lnTo>
                <a:lnTo>
                  <a:pt x="76153" y="114088"/>
                </a:lnTo>
                <a:lnTo>
                  <a:pt x="114300" y="113677"/>
                </a:lnTo>
                <a:lnTo>
                  <a:pt x="104718" y="95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752333" y="5677661"/>
            <a:ext cx="114300" cy="316865"/>
          </a:xfrm>
          <a:custGeom>
            <a:avLst/>
            <a:gdLst/>
            <a:ahLst/>
            <a:cxnLst/>
            <a:rect l="l" t="t" r="r" b="b"/>
            <a:pathLst>
              <a:path w="114300" h="316864">
                <a:moveTo>
                  <a:pt x="76153" y="114088"/>
                </a:moveTo>
                <a:lnTo>
                  <a:pt x="38053" y="114499"/>
                </a:lnTo>
                <a:lnTo>
                  <a:pt x="40259" y="316788"/>
                </a:lnTo>
                <a:lnTo>
                  <a:pt x="78359" y="316382"/>
                </a:lnTo>
                <a:lnTo>
                  <a:pt x="76153" y="114088"/>
                </a:lnTo>
                <a:close/>
              </a:path>
              <a:path w="114300" h="316864">
                <a:moveTo>
                  <a:pt x="55880" y="0"/>
                </a:moveTo>
                <a:lnTo>
                  <a:pt x="0" y="114909"/>
                </a:lnTo>
                <a:lnTo>
                  <a:pt x="38053" y="114499"/>
                </a:lnTo>
                <a:lnTo>
                  <a:pt x="37846" y="95453"/>
                </a:lnTo>
                <a:lnTo>
                  <a:pt x="75946" y="95034"/>
                </a:lnTo>
                <a:lnTo>
                  <a:pt x="104718" y="95034"/>
                </a:lnTo>
                <a:lnTo>
                  <a:pt x="55880" y="0"/>
                </a:lnTo>
                <a:close/>
              </a:path>
              <a:path w="114300" h="316864">
                <a:moveTo>
                  <a:pt x="75946" y="95034"/>
                </a:moveTo>
                <a:lnTo>
                  <a:pt x="37846" y="95453"/>
                </a:lnTo>
                <a:lnTo>
                  <a:pt x="38053" y="114499"/>
                </a:lnTo>
                <a:lnTo>
                  <a:pt x="76153" y="114088"/>
                </a:lnTo>
                <a:lnTo>
                  <a:pt x="75946" y="95034"/>
                </a:lnTo>
                <a:close/>
              </a:path>
              <a:path w="114300" h="316864">
                <a:moveTo>
                  <a:pt x="104718" y="95034"/>
                </a:moveTo>
                <a:lnTo>
                  <a:pt x="75946" y="95034"/>
                </a:lnTo>
                <a:lnTo>
                  <a:pt x="76153" y="114088"/>
                </a:lnTo>
                <a:lnTo>
                  <a:pt x="114300" y="113677"/>
                </a:lnTo>
                <a:lnTo>
                  <a:pt x="104718" y="950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05880" y="5981801"/>
            <a:ext cx="19843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8945" algn="l"/>
                <a:tab pos="927100" algn="l"/>
                <a:tab pos="1383030" algn="l"/>
                <a:tab pos="1819275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	e	u	s	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900421" y="3527009"/>
            <a:ext cx="2106930" cy="108394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FastText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265" marR="0" lvl="0" indent="0" algn="l" defTabSz="914400" rtl="0" eaLnBrk="1" fontAlgn="auto" latinLnBrk="0" hangingPunct="1">
              <a:lnSpc>
                <a:spcPct val="100000"/>
              </a:lnSpc>
              <a:spcBef>
                <a:spcPts val="48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[Bojanowski, et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al.,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265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TACL’17]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80516" y="2336292"/>
            <a:ext cx="315468" cy="877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39952" y="2375916"/>
            <a:ext cx="196850" cy="760730"/>
          </a:xfrm>
          <a:custGeom>
            <a:avLst/>
            <a:gdLst/>
            <a:ahLst/>
            <a:cxnLst/>
            <a:rect l="l" t="t" r="r" b="b"/>
            <a:pathLst>
              <a:path w="196850" h="760730">
                <a:moveTo>
                  <a:pt x="0" y="760476"/>
                </a:moveTo>
                <a:lnTo>
                  <a:pt x="196596" y="760476"/>
                </a:lnTo>
                <a:lnTo>
                  <a:pt x="196596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389632" y="2336292"/>
            <a:ext cx="313944" cy="877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449067" y="2375916"/>
            <a:ext cx="195580" cy="760730"/>
          </a:xfrm>
          <a:custGeom>
            <a:avLst/>
            <a:gdLst/>
            <a:ahLst/>
            <a:cxnLst/>
            <a:rect l="l" t="t" r="r" b="b"/>
            <a:pathLst>
              <a:path w="195580" h="760730">
                <a:moveTo>
                  <a:pt x="0" y="760476"/>
                </a:moveTo>
                <a:lnTo>
                  <a:pt x="195071" y="760476"/>
                </a:lnTo>
                <a:lnTo>
                  <a:pt x="195071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691128" y="2336292"/>
            <a:ext cx="313944" cy="877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750564" y="2375916"/>
            <a:ext cx="195580" cy="760730"/>
          </a:xfrm>
          <a:custGeom>
            <a:avLst/>
            <a:gdLst/>
            <a:ahLst/>
            <a:cxnLst/>
            <a:rect l="l" t="t" r="r" b="b"/>
            <a:pathLst>
              <a:path w="195579" h="760730">
                <a:moveTo>
                  <a:pt x="0" y="760476"/>
                </a:moveTo>
                <a:lnTo>
                  <a:pt x="195072" y="760476"/>
                </a:lnTo>
                <a:lnTo>
                  <a:pt x="195072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Pre-train</a:t>
            </a:r>
            <a:r>
              <a:rPr spc="-40" dirty="0"/>
              <a:t> </a:t>
            </a:r>
            <a:r>
              <a:rPr dirty="0"/>
              <a:t>Model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Represent </a:t>
            </a:r>
            <a:r>
              <a:rPr dirty="0"/>
              <a:t>each </a:t>
            </a:r>
            <a:r>
              <a:rPr spc="-25" dirty="0"/>
              <a:t>token </a:t>
            </a:r>
            <a:r>
              <a:rPr spc="-10" dirty="0"/>
              <a:t>by </a:t>
            </a:r>
            <a:r>
              <a:rPr dirty="0"/>
              <a:t>a </a:t>
            </a:r>
            <a:r>
              <a:rPr spc="-5" dirty="0"/>
              <a:t>embedding</a:t>
            </a:r>
            <a:r>
              <a:rPr spc="-25" dirty="0"/>
              <a:t> </a:t>
            </a:r>
            <a:r>
              <a:rPr spc="-10" dirty="0"/>
              <a:t>vector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50">
              <a:latin typeface="Times New Roman"/>
              <a:cs typeface="Times New Roman"/>
            </a:endParaRPr>
          </a:p>
          <a:p>
            <a:pPr marL="4148454" marR="5080">
              <a:lnSpc>
                <a:spcPct val="100000"/>
              </a:lnSpc>
            </a:pPr>
            <a:r>
              <a:rPr spc="-5" dirty="0"/>
              <a:t>The </a:t>
            </a:r>
            <a:r>
              <a:rPr spc="-25" dirty="0"/>
              <a:t>token </a:t>
            </a:r>
            <a:r>
              <a:rPr dirty="0"/>
              <a:t>with the </a:t>
            </a:r>
            <a:r>
              <a:rPr spc="-5" dirty="0"/>
              <a:t>same</a:t>
            </a:r>
            <a:r>
              <a:rPr spc="-75" dirty="0"/>
              <a:t> </a:t>
            </a:r>
            <a:r>
              <a:rPr dirty="0"/>
              <a:t>type  </a:t>
            </a:r>
            <a:r>
              <a:rPr spc="-5" dirty="0"/>
              <a:t>has the same</a:t>
            </a:r>
            <a:r>
              <a:rPr spc="-30" dirty="0"/>
              <a:t> </a:t>
            </a:r>
            <a:r>
              <a:rPr dirty="0"/>
              <a:t>embedding.</a:t>
            </a:r>
          </a:p>
          <a:p>
            <a:pPr>
              <a:lnSpc>
                <a:spcPct val="100000"/>
              </a:lnSpc>
            </a:pPr>
            <a:endParaRPr sz="2050">
              <a:latin typeface="Times New Roman"/>
              <a:cs typeface="Times New Roman"/>
            </a:endParaRPr>
          </a:p>
          <a:p>
            <a:pPr marL="4148454">
              <a:lnSpc>
                <a:spcPct val="100000"/>
              </a:lnSpc>
            </a:pPr>
            <a:r>
              <a:rPr spc="-5" dirty="0"/>
              <a:t>Chinese </a:t>
            </a:r>
            <a:r>
              <a:rPr spc="-10" dirty="0"/>
              <a:t>character </a:t>
            </a:r>
            <a:r>
              <a:rPr dirty="0"/>
              <a:t>as </a:t>
            </a:r>
            <a:r>
              <a:rPr spc="-25" dirty="0"/>
              <a:t>token</a:t>
            </a:r>
            <a:r>
              <a:rPr spc="-60" dirty="0"/>
              <a:t> </a:t>
            </a:r>
            <a:r>
              <a:rPr dirty="0"/>
              <a:t>…</a:t>
            </a:r>
          </a:p>
        </p:txBody>
      </p:sp>
      <p:sp>
        <p:nvSpPr>
          <p:cNvPr id="6" name="object 6"/>
          <p:cNvSpPr/>
          <p:nvPr/>
        </p:nvSpPr>
        <p:spPr>
          <a:xfrm>
            <a:off x="667512" y="3749040"/>
            <a:ext cx="1143000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7512" y="3749040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4" y="93293"/>
                </a:lnTo>
                <a:lnTo>
                  <a:pt x="26318" y="55851"/>
                </a:lnTo>
                <a:lnTo>
                  <a:pt x="55846" y="26322"/>
                </a:lnTo>
                <a:lnTo>
                  <a:pt x="93288" y="6955"/>
                </a:lnTo>
                <a:lnTo>
                  <a:pt x="136397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7" y="818388"/>
                </a:lnTo>
                <a:lnTo>
                  <a:pt x="93288" y="811432"/>
                </a:lnTo>
                <a:lnTo>
                  <a:pt x="55846" y="792065"/>
                </a:lnTo>
                <a:lnTo>
                  <a:pt x="26318" y="762536"/>
                </a:lnTo>
                <a:lnTo>
                  <a:pt x="6954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3975" y="3943604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1100" y="4632197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81100" y="313715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75104" y="3749040"/>
            <a:ext cx="1143000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75104" y="3749040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5" y="93293"/>
                </a:lnTo>
                <a:lnTo>
                  <a:pt x="26322" y="55851"/>
                </a:lnTo>
                <a:lnTo>
                  <a:pt x="55851" y="26322"/>
                </a:lnTo>
                <a:lnTo>
                  <a:pt x="93293" y="6955"/>
                </a:lnTo>
                <a:lnTo>
                  <a:pt x="136397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7" y="818388"/>
                </a:lnTo>
                <a:lnTo>
                  <a:pt x="93293" y="811432"/>
                </a:lnTo>
                <a:lnTo>
                  <a:pt x="55851" y="792065"/>
                </a:lnTo>
                <a:lnTo>
                  <a:pt x="26322" y="762536"/>
                </a:lnTo>
                <a:lnTo>
                  <a:pt x="6955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32838" y="3943604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90216" y="4632197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90216" y="313715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76600" y="3749040"/>
            <a:ext cx="1143000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76600" y="3749040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5" y="93293"/>
                </a:lnTo>
                <a:lnTo>
                  <a:pt x="26322" y="55851"/>
                </a:lnTo>
                <a:lnTo>
                  <a:pt x="55851" y="26322"/>
                </a:lnTo>
                <a:lnTo>
                  <a:pt x="93293" y="6955"/>
                </a:lnTo>
                <a:lnTo>
                  <a:pt x="136398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8" y="818388"/>
                </a:lnTo>
                <a:lnTo>
                  <a:pt x="93293" y="811432"/>
                </a:lnTo>
                <a:lnTo>
                  <a:pt x="55851" y="792065"/>
                </a:lnTo>
                <a:lnTo>
                  <a:pt x="26322" y="762536"/>
                </a:lnTo>
                <a:lnTo>
                  <a:pt x="6955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34841" y="3943604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91711" y="4632197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91711" y="313715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519165" y="3858005"/>
            <a:ext cx="10585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[Su,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al.,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EMNL</a:t>
            </a:r>
            <a:r>
              <a:rPr kumimoji="0" sz="1800" b="0" i="0" u="none" strike="noStrike" kern="1200" cap="none" spc="4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’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17]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620511" y="5615940"/>
            <a:ext cx="3112008" cy="9662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31638" y="6111036"/>
            <a:ext cx="702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Ima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e?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972300" y="4376165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49"/>
                </a:moveTo>
                <a:lnTo>
                  <a:pt x="38100" y="95249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49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793992" y="5500115"/>
            <a:ext cx="487680" cy="591820"/>
          </a:xfrm>
          <a:custGeom>
            <a:avLst/>
            <a:gdLst/>
            <a:ahLst/>
            <a:cxnLst/>
            <a:rect l="l" t="t" r="r" b="b"/>
            <a:pathLst>
              <a:path w="487679" h="591820">
                <a:moveTo>
                  <a:pt x="365759" y="243840"/>
                </a:moveTo>
                <a:lnTo>
                  <a:pt x="121919" y="243840"/>
                </a:lnTo>
                <a:lnTo>
                  <a:pt x="121919" y="591312"/>
                </a:lnTo>
                <a:lnTo>
                  <a:pt x="365759" y="591312"/>
                </a:lnTo>
                <a:lnTo>
                  <a:pt x="365759" y="243840"/>
                </a:lnTo>
                <a:close/>
              </a:path>
              <a:path w="487679" h="591820">
                <a:moveTo>
                  <a:pt x="243839" y="0"/>
                </a:moveTo>
                <a:lnTo>
                  <a:pt x="0" y="243840"/>
                </a:lnTo>
                <a:lnTo>
                  <a:pt x="487679" y="243840"/>
                </a:lnTo>
                <a:lnTo>
                  <a:pt x="2438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93992" y="5500115"/>
            <a:ext cx="487680" cy="591820"/>
          </a:xfrm>
          <a:custGeom>
            <a:avLst/>
            <a:gdLst/>
            <a:ahLst/>
            <a:cxnLst/>
            <a:rect l="l" t="t" r="r" b="b"/>
            <a:pathLst>
              <a:path w="487679" h="591820">
                <a:moveTo>
                  <a:pt x="0" y="243840"/>
                </a:moveTo>
                <a:lnTo>
                  <a:pt x="121919" y="243840"/>
                </a:lnTo>
                <a:lnTo>
                  <a:pt x="121919" y="591312"/>
                </a:lnTo>
                <a:lnTo>
                  <a:pt x="365759" y="591312"/>
                </a:lnTo>
                <a:lnTo>
                  <a:pt x="365759" y="243840"/>
                </a:lnTo>
                <a:lnTo>
                  <a:pt x="487679" y="243840"/>
                </a:lnTo>
                <a:lnTo>
                  <a:pt x="243839" y="0"/>
                </a:lnTo>
                <a:lnTo>
                  <a:pt x="0" y="24384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931152" y="3567684"/>
            <a:ext cx="195072" cy="7604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931152" y="3567684"/>
            <a:ext cx="195580" cy="760730"/>
          </a:xfrm>
          <a:custGeom>
            <a:avLst/>
            <a:gdLst/>
            <a:ahLst/>
            <a:cxnLst/>
            <a:rect l="l" t="t" r="r" b="b"/>
            <a:pathLst>
              <a:path w="195579" h="760729">
                <a:moveTo>
                  <a:pt x="0" y="760476"/>
                </a:moveTo>
                <a:lnTo>
                  <a:pt x="195072" y="760476"/>
                </a:lnTo>
                <a:lnTo>
                  <a:pt x="195072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441947" y="4681728"/>
            <a:ext cx="1143000" cy="8183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441947" y="4681728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5" y="93293"/>
                </a:lnTo>
                <a:lnTo>
                  <a:pt x="26322" y="55851"/>
                </a:lnTo>
                <a:lnTo>
                  <a:pt x="55851" y="26322"/>
                </a:lnTo>
                <a:lnTo>
                  <a:pt x="93293" y="6955"/>
                </a:lnTo>
                <a:lnTo>
                  <a:pt x="136398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8" y="818388"/>
                </a:lnTo>
                <a:lnTo>
                  <a:pt x="93293" y="811432"/>
                </a:lnTo>
                <a:lnTo>
                  <a:pt x="55851" y="792065"/>
                </a:lnTo>
                <a:lnTo>
                  <a:pt x="26322" y="762536"/>
                </a:lnTo>
                <a:lnTo>
                  <a:pt x="6955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599681" y="4693666"/>
            <a:ext cx="8286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545" marR="5080" lvl="0" indent="-3048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(CNN)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80516" y="2336292"/>
            <a:ext cx="315468" cy="877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139952" y="2375916"/>
            <a:ext cx="196850" cy="760730"/>
          </a:xfrm>
          <a:custGeom>
            <a:avLst/>
            <a:gdLst/>
            <a:ahLst/>
            <a:cxnLst/>
            <a:rect l="l" t="t" r="r" b="b"/>
            <a:pathLst>
              <a:path w="196850" h="760730">
                <a:moveTo>
                  <a:pt x="0" y="760476"/>
                </a:moveTo>
                <a:lnTo>
                  <a:pt x="196596" y="760476"/>
                </a:lnTo>
                <a:lnTo>
                  <a:pt x="196596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389632" y="2336292"/>
            <a:ext cx="313944" cy="8778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449067" y="2375916"/>
            <a:ext cx="195580" cy="760730"/>
          </a:xfrm>
          <a:custGeom>
            <a:avLst/>
            <a:gdLst/>
            <a:ahLst/>
            <a:cxnLst/>
            <a:rect l="l" t="t" r="r" b="b"/>
            <a:pathLst>
              <a:path w="195580" h="760730">
                <a:moveTo>
                  <a:pt x="0" y="760476"/>
                </a:moveTo>
                <a:lnTo>
                  <a:pt x="195071" y="760476"/>
                </a:lnTo>
                <a:lnTo>
                  <a:pt x="195071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691128" y="2336292"/>
            <a:ext cx="313944" cy="8778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750564" y="2375916"/>
            <a:ext cx="195580" cy="760730"/>
          </a:xfrm>
          <a:custGeom>
            <a:avLst/>
            <a:gdLst/>
            <a:ahLst/>
            <a:cxnLst/>
            <a:rect l="l" t="t" r="r" b="b"/>
            <a:pathLst>
              <a:path w="195579" h="760730">
                <a:moveTo>
                  <a:pt x="0" y="760476"/>
                </a:moveTo>
                <a:lnTo>
                  <a:pt x="195072" y="760476"/>
                </a:lnTo>
                <a:lnTo>
                  <a:pt x="195072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">
            <a:extLst>
              <a:ext uri="{FF2B5EF4-FFF2-40B4-BE49-F238E27FC236}">
                <a16:creationId xmlns:a16="http://schemas.microsoft.com/office/drawing/2014/main" id="{37DA8819-745F-4E37-9938-59C66EFA3E3A}"/>
              </a:ext>
            </a:extLst>
          </p:cNvPr>
          <p:cNvSpPr txBox="1"/>
          <p:nvPr/>
        </p:nvSpPr>
        <p:spPr>
          <a:xfrm>
            <a:off x="1036421" y="5352084"/>
            <a:ext cx="381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宠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40" name="object 4">
            <a:extLst>
              <a:ext uri="{FF2B5EF4-FFF2-40B4-BE49-F238E27FC236}">
                <a16:creationId xmlns:a16="http://schemas.microsoft.com/office/drawing/2014/main" id="{4731131C-5B51-416E-9959-0ECB46D4436B}"/>
              </a:ext>
            </a:extLst>
          </p:cNvPr>
          <p:cNvSpPr txBox="1"/>
          <p:nvPr/>
        </p:nvSpPr>
        <p:spPr>
          <a:xfrm>
            <a:off x="2370201" y="5352084"/>
            <a:ext cx="381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lvl="0">
              <a:spcBef>
                <a:spcPts val="95"/>
              </a:spcBef>
              <a:defRPr/>
            </a:pPr>
            <a:r>
              <a:rPr lang="zh-CN" altLang="en-US" sz="2800" spc="-5" dirty="0">
                <a:solidFill>
                  <a:prstClr val="black"/>
                </a:solidFill>
                <a:latin typeface="Microsoft JhengHei"/>
                <a:cs typeface="Microsoft JhengHei"/>
              </a:rPr>
              <a:t>物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41" name="object 5">
            <a:extLst>
              <a:ext uri="{FF2B5EF4-FFF2-40B4-BE49-F238E27FC236}">
                <a16:creationId xmlns:a16="http://schemas.microsoft.com/office/drawing/2014/main" id="{CF3F7080-A4DB-49D7-82E6-CBE6EA7363F3}"/>
              </a:ext>
            </a:extLst>
          </p:cNvPr>
          <p:cNvSpPr txBox="1"/>
          <p:nvPr/>
        </p:nvSpPr>
        <p:spPr>
          <a:xfrm>
            <a:off x="3615690" y="5352084"/>
            <a:ext cx="381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狗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5" dirty="0"/>
              <a:t>Pre-train</a:t>
            </a:r>
            <a:r>
              <a:rPr spc="-40" dirty="0"/>
              <a:t> </a:t>
            </a:r>
            <a:r>
              <a:rPr dirty="0"/>
              <a:t>Model</a:t>
            </a:r>
          </a:p>
        </p:txBody>
      </p:sp>
      <p:sp>
        <p:nvSpPr>
          <p:cNvPr id="6" name="object 6"/>
          <p:cNvSpPr/>
          <p:nvPr/>
        </p:nvSpPr>
        <p:spPr>
          <a:xfrm>
            <a:off x="667512" y="3749040"/>
            <a:ext cx="1143000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7512" y="3749040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4" y="93293"/>
                </a:lnTo>
                <a:lnTo>
                  <a:pt x="26318" y="55851"/>
                </a:lnTo>
                <a:lnTo>
                  <a:pt x="55846" y="26322"/>
                </a:lnTo>
                <a:lnTo>
                  <a:pt x="93288" y="6955"/>
                </a:lnTo>
                <a:lnTo>
                  <a:pt x="136397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7" y="818388"/>
                </a:lnTo>
                <a:lnTo>
                  <a:pt x="93288" y="811432"/>
                </a:lnTo>
                <a:lnTo>
                  <a:pt x="55846" y="792065"/>
                </a:lnTo>
                <a:lnTo>
                  <a:pt x="26318" y="762536"/>
                </a:lnTo>
                <a:lnTo>
                  <a:pt x="6954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3975" y="3943604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1100" y="4632197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81100" y="313715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75104" y="3749040"/>
            <a:ext cx="1143000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75104" y="3749040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5" y="93293"/>
                </a:lnTo>
                <a:lnTo>
                  <a:pt x="26322" y="55851"/>
                </a:lnTo>
                <a:lnTo>
                  <a:pt x="55851" y="26322"/>
                </a:lnTo>
                <a:lnTo>
                  <a:pt x="93293" y="6955"/>
                </a:lnTo>
                <a:lnTo>
                  <a:pt x="136397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7" y="818388"/>
                </a:lnTo>
                <a:lnTo>
                  <a:pt x="93293" y="811432"/>
                </a:lnTo>
                <a:lnTo>
                  <a:pt x="55851" y="792065"/>
                </a:lnTo>
                <a:lnTo>
                  <a:pt x="26322" y="762536"/>
                </a:lnTo>
                <a:lnTo>
                  <a:pt x="6955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32838" y="3943604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90216" y="4632197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90216" y="313715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76600" y="3749040"/>
            <a:ext cx="1143000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76600" y="3749040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5" y="93293"/>
                </a:lnTo>
                <a:lnTo>
                  <a:pt x="26322" y="55851"/>
                </a:lnTo>
                <a:lnTo>
                  <a:pt x="55851" y="26322"/>
                </a:lnTo>
                <a:lnTo>
                  <a:pt x="93293" y="6955"/>
                </a:lnTo>
                <a:lnTo>
                  <a:pt x="136398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8" y="818388"/>
                </a:lnTo>
                <a:lnTo>
                  <a:pt x="93293" y="811432"/>
                </a:lnTo>
                <a:lnTo>
                  <a:pt x="55851" y="792065"/>
                </a:lnTo>
                <a:lnTo>
                  <a:pt x="26322" y="762536"/>
                </a:lnTo>
                <a:lnTo>
                  <a:pt x="6955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34841" y="3943604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91711" y="4632197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91711" y="313715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25541" y="5352084"/>
            <a:ext cx="381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单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59042" y="5352084"/>
            <a:ext cx="381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身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804531" y="5352084"/>
            <a:ext cx="381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spc="-5" dirty="0">
                <a:solidFill>
                  <a:prstClr val="black"/>
                </a:solidFill>
                <a:latin typeface="Microsoft JhengHei"/>
                <a:cs typeface="Microsoft JhengHei"/>
              </a:rPr>
              <a:t>狗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70703" y="3749040"/>
            <a:ext cx="1143000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870703" y="3749040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5" y="93293"/>
                </a:lnTo>
                <a:lnTo>
                  <a:pt x="26322" y="55851"/>
                </a:lnTo>
                <a:lnTo>
                  <a:pt x="55851" y="26322"/>
                </a:lnTo>
                <a:lnTo>
                  <a:pt x="93293" y="6955"/>
                </a:lnTo>
                <a:lnTo>
                  <a:pt x="136398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8" y="818388"/>
                </a:lnTo>
                <a:lnTo>
                  <a:pt x="93293" y="811432"/>
                </a:lnTo>
                <a:lnTo>
                  <a:pt x="55851" y="792065"/>
                </a:lnTo>
                <a:lnTo>
                  <a:pt x="26322" y="762536"/>
                </a:lnTo>
                <a:lnTo>
                  <a:pt x="6955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028691" y="3943604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85815" y="4632197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385815" y="313715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179820" y="3749040"/>
            <a:ext cx="1143000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179820" y="3749040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5" y="93293"/>
                </a:lnTo>
                <a:lnTo>
                  <a:pt x="26322" y="55851"/>
                </a:lnTo>
                <a:lnTo>
                  <a:pt x="55851" y="26322"/>
                </a:lnTo>
                <a:lnTo>
                  <a:pt x="93293" y="6955"/>
                </a:lnTo>
                <a:lnTo>
                  <a:pt x="136397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7" y="818388"/>
                </a:lnTo>
                <a:lnTo>
                  <a:pt x="93293" y="811432"/>
                </a:lnTo>
                <a:lnTo>
                  <a:pt x="55851" y="792065"/>
                </a:lnTo>
                <a:lnTo>
                  <a:pt x="26322" y="762536"/>
                </a:lnTo>
                <a:lnTo>
                  <a:pt x="6955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337553" y="3943604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694931" y="4632197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694931" y="313715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481316" y="3749040"/>
            <a:ext cx="1143000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481316" y="3749040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5" y="93293"/>
                </a:lnTo>
                <a:lnTo>
                  <a:pt x="26322" y="55851"/>
                </a:lnTo>
                <a:lnTo>
                  <a:pt x="55851" y="26322"/>
                </a:lnTo>
                <a:lnTo>
                  <a:pt x="93293" y="6955"/>
                </a:lnTo>
                <a:lnTo>
                  <a:pt x="136398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8" y="818388"/>
                </a:lnTo>
                <a:lnTo>
                  <a:pt x="93293" y="811432"/>
                </a:lnTo>
                <a:lnTo>
                  <a:pt x="55851" y="792065"/>
                </a:lnTo>
                <a:lnTo>
                  <a:pt x="26322" y="762536"/>
                </a:lnTo>
                <a:lnTo>
                  <a:pt x="6955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639557" y="3943604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996428" y="4632197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996428" y="313715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80516" y="2336292"/>
            <a:ext cx="315468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139952" y="2375916"/>
            <a:ext cx="196850" cy="760730"/>
          </a:xfrm>
          <a:custGeom>
            <a:avLst/>
            <a:gdLst/>
            <a:ahLst/>
            <a:cxnLst/>
            <a:rect l="l" t="t" r="r" b="b"/>
            <a:pathLst>
              <a:path w="196850" h="760730">
                <a:moveTo>
                  <a:pt x="0" y="760476"/>
                </a:moveTo>
                <a:lnTo>
                  <a:pt x="196596" y="760476"/>
                </a:lnTo>
                <a:lnTo>
                  <a:pt x="196596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389632" y="2336292"/>
            <a:ext cx="313944" cy="877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449067" y="2375916"/>
            <a:ext cx="195580" cy="760730"/>
          </a:xfrm>
          <a:custGeom>
            <a:avLst/>
            <a:gdLst/>
            <a:ahLst/>
            <a:cxnLst/>
            <a:rect l="l" t="t" r="r" b="b"/>
            <a:pathLst>
              <a:path w="195580" h="760730">
                <a:moveTo>
                  <a:pt x="0" y="760476"/>
                </a:moveTo>
                <a:lnTo>
                  <a:pt x="195071" y="760476"/>
                </a:lnTo>
                <a:lnTo>
                  <a:pt x="195071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691128" y="2336292"/>
            <a:ext cx="313944" cy="877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750564" y="2375916"/>
            <a:ext cx="195580" cy="760730"/>
          </a:xfrm>
          <a:custGeom>
            <a:avLst/>
            <a:gdLst/>
            <a:ahLst/>
            <a:cxnLst/>
            <a:rect l="l" t="t" r="r" b="b"/>
            <a:pathLst>
              <a:path w="195579" h="760730">
                <a:moveTo>
                  <a:pt x="0" y="760476"/>
                </a:moveTo>
                <a:lnTo>
                  <a:pt x="195072" y="760476"/>
                </a:lnTo>
                <a:lnTo>
                  <a:pt x="195072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297423" y="2305811"/>
            <a:ext cx="313944" cy="877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356859" y="2345435"/>
            <a:ext cx="195580" cy="760730"/>
          </a:xfrm>
          <a:custGeom>
            <a:avLst/>
            <a:gdLst/>
            <a:ahLst/>
            <a:cxnLst/>
            <a:rect l="l" t="t" r="r" b="b"/>
            <a:pathLst>
              <a:path w="195579" h="760730">
                <a:moveTo>
                  <a:pt x="0" y="760476"/>
                </a:moveTo>
                <a:lnTo>
                  <a:pt x="195072" y="760476"/>
                </a:lnTo>
                <a:lnTo>
                  <a:pt x="195072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908035" y="2305811"/>
            <a:ext cx="313944" cy="877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967471" y="2345435"/>
            <a:ext cx="195580" cy="760730"/>
          </a:xfrm>
          <a:custGeom>
            <a:avLst/>
            <a:gdLst/>
            <a:ahLst/>
            <a:cxnLst/>
            <a:rect l="l" t="t" r="r" b="b"/>
            <a:pathLst>
              <a:path w="195579" h="760730">
                <a:moveTo>
                  <a:pt x="0" y="760476"/>
                </a:moveTo>
                <a:lnTo>
                  <a:pt x="195072" y="760476"/>
                </a:lnTo>
                <a:lnTo>
                  <a:pt x="195072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606540" y="2305811"/>
            <a:ext cx="313944" cy="877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665976" y="2345435"/>
            <a:ext cx="195580" cy="760730"/>
          </a:xfrm>
          <a:custGeom>
            <a:avLst/>
            <a:gdLst/>
            <a:ahLst/>
            <a:cxnLst/>
            <a:rect l="l" t="t" r="r" b="b"/>
            <a:pathLst>
              <a:path w="195579" h="760730">
                <a:moveTo>
                  <a:pt x="0" y="760476"/>
                </a:moveTo>
                <a:lnTo>
                  <a:pt x="195072" y="760476"/>
                </a:lnTo>
                <a:lnTo>
                  <a:pt x="195072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806190" y="2120645"/>
            <a:ext cx="4302125" cy="0"/>
          </a:xfrm>
          <a:custGeom>
            <a:avLst/>
            <a:gdLst/>
            <a:ahLst/>
            <a:cxnLst/>
            <a:rect l="l" t="t" r="r" b="b"/>
            <a:pathLst>
              <a:path w="4302125">
                <a:moveTo>
                  <a:pt x="0" y="0"/>
                </a:moveTo>
                <a:lnTo>
                  <a:pt x="4301617" y="0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026907" y="2120645"/>
            <a:ext cx="114300" cy="513080"/>
          </a:xfrm>
          <a:custGeom>
            <a:avLst/>
            <a:gdLst/>
            <a:ahLst/>
            <a:cxnLst/>
            <a:rect l="l" t="t" r="r" b="b"/>
            <a:pathLst>
              <a:path w="114300" h="513080">
                <a:moveTo>
                  <a:pt x="7620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76200" y="38100"/>
                </a:lnTo>
                <a:lnTo>
                  <a:pt x="76200" y="0"/>
                </a:lnTo>
                <a:close/>
              </a:path>
              <a:path w="114300" h="513080">
                <a:moveTo>
                  <a:pt x="76200" y="76200"/>
                </a:moveTo>
                <a:lnTo>
                  <a:pt x="38100" y="76200"/>
                </a:lnTo>
                <a:lnTo>
                  <a:pt x="38100" y="114300"/>
                </a:lnTo>
                <a:lnTo>
                  <a:pt x="76200" y="114300"/>
                </a:lnTo>
                <a:lnTo>
                  <a:pt x="76200" y="76200"/>
                </a:lnTo>
                <a:close/>
              </a:path>
              <a:path w="114300" h="513080">
                <a:moveTo>
                  <a:pt x="76200" y="152400"/>
                </a:moveTo>
                <a:lnTo>
                  <a:pt x="38100" y="152400"/>
                </a:lnTo>
                <a:lnTo>
                  <a:pt x="38100" y="190500"/>
                </a:lnTo>
                <a:lnTo>
                  <a:pt x="76200" y="190500"/>
                </a:lnTo>
                <a:lnTo>
                  <a:pt x="76200" y="152400"/>
                </a:lnTo>
                <a:close/>
              </a:path>
              <a:path w="114300" h="513080">
                <a:moveTo>
                  <a:pt x="76200" y="228600"/>
                </a:moveTo>
                <a:lnTo>
                  <a:pt x="38100" y="228600"/>
                </a:lnTo>
                <a:lnTo>
                  <a:pt x="38100" y="266700"/>
                </a:lnTo>
                <a:lnTo>
                  <a:pt x="76200" y="266700"/>
                </a:lnTo>
                <a:lnTo>
                  <a:pt x="76200" y="228600"/>
                </a:lnTo>
                <a:close/>
              </a:path>
              <a:path w="114300" h="513080">
                <a:moveTo>
                  <a:pt x="76200" y="304800"/>
                </a:moveTo>
                <a:lnTo>
                  <a:pt x="38100" y="304800"/>
                </a:lnTo>
                <a:lnTo>
                  <a:pt x="38100" y="342900"/>
                </a:lnTo>
                <a:lnTo>
                  <a:pt x="76200" y="342900"/>
                </a:lnTo>
                <a:lnTo>
                  <a:pt x="76200" y="304800"/>
                </a:lnTo>
                <a:close/>
              </a:path>
              <a:path w="114300" h="513080">
                <a:moveTo>
                  <a:pt x="38100" y="398399"/>
                </a:moveTo>
                <a:lnTo>
                  <a:pt x="0" y="398399"/>
                </a:lnTo>
                <a:lnTo>
                  <a:pt x="57150" y="512699"/>
                </a:lnTo>
                <a:lnTo>
                  <a:pt x="104775" y="417449"/>
                </a:lnTo>
                <a:lnTo>
                  <a:pt x="38100" y="417449"/>
                </a:lnTo>
                <a:lnTo>
                  <a:pt x="38100" y="398399"/>
                </a:lnTo>
                <a:close/>
              </a:path>
              <a:path w="114300" h="513080">
                <a:moveTo>
                  <a:pt x="76200" y="381000"/>
                </a:moveTo>
                <a:lnTo>
                  <a:pt x="38100" y="381000"/>
                </a:lnTo>
                <a:lnTo>
                  <a:pt x="38100" y="417449"/>
                </a:lnTo>
                <a:lnTo>
                  <a:pt x="76200" y="417449"/>
                </a:lnTo>
                <a:lnTo>
                  <a:pt x="76200" y="381000"/>
                </a:lnTo>
                <a:close/>
              </a:path>
              <a:path w="114300" h="513080">
                <a:moveTo>
                  <a:pt x="114300" y="398399"/>
                </a:moveTo>
                <a:lnTo>
                  <a:pt x="76200" y="398399"/>
                </a:lnTo>
                <a:lnTo>
                  <a:pt x="76200" y="417449"/>
                </a:lnTo>
                <a:lnTo>
                  <a:pt x="104775" y="417449"/>
                </a:lnTo>
                <a:lnTo>
                  <a:pt x="114300" y="398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794759" y="2120645"/>
            <a:ext cx="114300" cy="513080"/>
          </a:xfrm>
          <a:custGeom>
            <a:avLst/>
            <a:gdLst/>
            <a:ahLst/>
            <a:cxnLst/>
            <a:rect l="l" t="t" r="r" b="b"/>
            <a:pathLst>
              <a:path w="114300" h="513080">
                <a:moveTo>
                  <a:pt x="7620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76200" y="38100"/>
                </a:lnTo>
                <a:lnTo>
                  <a:pt x="76200" y="0"/>
                </a:lnTo>
                <a:close/>
              </a:path>
              <a:path w="114300" h="513080">
                <a:moveTo>
                  <a:pt x="76200" y="76200"/>
                </a:moveTo>
                <a:lnTo>
                  <a:pt x="38100" y="76200"/>
                </a:lnTo>
                <a:lnTo>
                  <a:pt x="38100" y="114300"/>
                </a:lnTo>
                <a:lnTo>
                  <a:pt x="76200" y="114300"/>
                </a:lnTo>
                <a:lnTo>
                  <a:pt x="76200" y="76200"/>
                </a:lnTo>
                <a:close/>
              </a:path>
              <a:path w="114300" h="513080">
                <a:moveTo>
                  <a:pt x="76200" y="152400"/>
                </a:moveTo>
                <a:lnTo>
                  <a:pt x="38100" y="152400"/>
                </a:lnTo>
                <a:lnTo>
                  <a:pt x="38100" y="190500"/>
                </a:lnTo>
                <a:lnTo>
                  <a:pt x="76200" y="190500"/>
                </a:lnTo>
                <a:lnTo>
                  <a:pt x="76200" y="152400"/>
                </a:lnTo>
                <a:close/>
              </a:path>
              <a:path w="114300" h="513080">
                <a:moveTo>
                  <a:pt x="76200" y="228600"/>
                </a:moveTo>
                <a:lnTo>
                  <a:pt x="38100" y="228600"/>
                </a:lnTo>
                <a:lnTo>
                  <a:pt x="38100" y="266700"/>
                </a:lnTo>
                <a:lnTo>
                  <a:pt x="76200" y="266700"/>
                </a:lnTo>
                <a:lnTo>
                  <a:pt x="76200" y="228600"/>
                </a:lnTo>
                <a:close/>
              </a:path>
              <a:path w="114300" h="513080">
                <a:moveTo>
                  <a:pt x="76200" y="304800"/>
                </a:moveTo>
                <a:lnTo>
                  <a:pt x="38100" y="304800"/>
                </a:lnTo>
                <a:lnTo>
                  <a:pt x="38100" y="342900"/>
                </a:lnTo>
                <a:lnTo>
                  <a:pt x="76200" y="342900"/>
                </a:lnTo>
                <a:lnTo>
                  <a:pt x="76200" y="304800"/>
                </a:lnTo>
                <a:close/>
              </a:path>
              <a:path w="114300" h="513080">
                <a:moveTo>
                  <a:pt x="38100" y="398399"/>
                </a:moveTo>
                <a:lnTo>
                  <a:pt x="0" y="398399"/>
                </a:lnTo>
                <a:lnTo>
                  <a:pt x="57150" y="512699"/>
                </a:lnTo>
                <a:lnTo>
                  <a:pt x="104775" y="417449"/>
                </a:lnTo>
                <a:lnTo>
                  <a:pt x="38100" y="417449"/>
                </a:lnTo>
                <a:lnTo>
                  <a:pt x="38100" y="398399"/>
                </a:lnTo>
                <a:close/>
              </a:path>
              <a:path w="114300" h="513080">
                <a:moveTo>
                  <a:pt x="76200" y="381000"/>
                </a:moveTo>
                <a:lnTo>
                  <a:pt x="38100" y="381000"/>
                </a:lnTo>
                <a:lnTo>
                  <a:pt x="38100" y="417449"/>
                </a:lnTo>
                <a:lnTo>
                  <a:pt x="76200" y="417449"/>
                </a:lnTo>
                <a:lnTo>
                  <a:pt x="76200" y="381000"/>
                </a:lnTo>
                <a:close/>
              </a:path>
              <a:path w="114300" h="513080">
                <a:moveTo>
                  <a:pt x="114300" y="398399"/>
                </a:moveTo>
                <a:lnTo>
                  <a:pt x="76200" y="398399"/>
                </a:lnTo>
                <a:lnTo>
                  <a:pt x="76200" y="417449"/>
                </a:lnTo>
                <a:lnTo>
                  <a:pt x="104775" y="417449"/>
                </a:lnTo>
                <a:lnTo>
                  <a:pt x="114300" y="3983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45642" y="1198625"/>
            <a:ext cx="5640070" cy="86868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0" marR="39370" lvl="0" indent="0" algn="r" defTabSz="914400" rtl="0" eaLnBrk="1" fontAlgn="auto" latinLnBrk="0" hangingPunct="1">
              <a:lnSpc>
                <a:spcPct val="100000"/>
              </a:lnSpc>
              <a:spcBef>
                <a:spcPts val="5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Represent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token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by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embedding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vector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43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same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5" name="object 3">
            <a:extLst>
              <a:ext uri="{FF2B5EF4-FFF2-40B4-BE49-F238E27FC236}">
                <a16:creationId xmlns:a16="http://schemas.microsoft.com/office/drawing/2014/main" id="{361D1D3D-BE23-4673-8C86-03812D210B41}"/>
              </a:ext>
            </a:extLst>
          </p:cNvPr>
          <p:cNvSpPr txBox="1"/>
          <p:nvPr/>
        </p:nvSpPr>
        <p:spPr>
          <a:xfrm>
            <a:off x="1036421" y="5352084"/>
            <a:ext cx="381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宠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56" name="object 4">
            <a:extLst>
              <a:ext uri="{FF2B5EF4-FFF2-40B4-BE49-F238E27FC236}">
                <a16:creationId xmlns:a16="http://schemas.microsoft.com/office/drawing/2014/main" id="{FDBDC26D-9E12-40C3-A626-ED5A665181AE}"/>
              </a:ext>
            </a:extLst>
          </p:cNvPr>
          <p:cNvSpPr txBox="1"/>
          <p:nvPr/>
        </p:nvSpPr>
        <p:spPr>
          <a:xfrm>
            <a:off x="2370201" y="5352084"/>
            <a:ext cx="381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lvl="0">
              <a:spcBef>
                <a:spcPts val="95"/>
              </a:spcBef>
              <a:defRPr/>
            </a:pPr>
            <a:r>
              <a:rPr lang="zh-CN" altLang="en-US" sz="2800" spc="-5" dirty="0">
                <a:solidFill>
                  <a:prstClr val="black"/>
                </a:solidFill>
                <a:latin typeface="Microsoft JhengHei"/>
                <a:cs typeface="Microsoft JhengHei"/>
              </a:rPr>
              <a:t>物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57" name="object 5">
            <a:extLst>
              <a:ext uri="{FF2B5EF4-FFF2-40B4-BE49-F238E27FC236}">
                <a16:creationId xmlns:a16="http://schemas.microsoft.com/office/drawing/2014/main" id="{5095DCF2-C5EC-4124-98FA-30BCDB6F10AB}"/>
              </a:ext>
            </a:extLst>
          </p:cNvPr>
          <p:cNvSpPr txBox="1"/>
          <p:nvPr/>
        </p:nvSpPr>
        <p:spPr>
          <a:xfrm>
            <a:off x="3615690" y="5352084"/>
            <a:ext cx="381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狗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</a:t>
            </a:r>
            <a:r>
              <a:rPr lang="en-US" altLang="zh-CN" dirty="0"/>
              <a:t>in Model</a:t>
            </a:r>
            <a:endParaRPr lang="en-US" dirty="0"/>
          </a:p>
        </p:txBody>
      </p:sp>
      <p:sp>
        <p:nvSpPr>
          <p:cNvPr id="53" name="内容占位符 52">
            <a:extLst>
              <a:ext uri="{FF2B5EF4-FFF2-40B4-BE49-F238E27FC236}">
                <a16:creationId xmlns:a16="http://schemas.microsoft.com/office/drawing/2014/main" id="{6C74952D-A7B4-4329-B72D-1F0725F1B4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Represent each token by a embedding vector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object 6"/>
          <p:cNvSpPr/>
          <p:nvPr/>
        </p:nvSpPr>
        <p:spPr>
          <a:xfrm>
            <a:off x="667512" y="3749040"/>
            <a:ext cx="1143000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7512" y="3749040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4" y="93293"/>
                </a:lnTo>
                <a:lnTo>
                  <a:pt x="26318" y="55851"/>
                </a:lnTo>
                <a:lnTo>
                  <a:pt x="55846" y="26322"/>
                </a:lnTo>
                <a:lnTo>
                  <a:pt x="93288" y="6955"/>
                </a:lnTo>
                <a:lnTo>
                  <a:pt x="136397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7" y="818388"/>
                </a:lnTo>
                <a:lnTo>
                  <a:pt x="93288" y="811432"/>
                </a:lnTo>
                <a:lnTo>
                  <a:pt x="55846" y="792065"/>
                </a:lnTo>
                <a:lnTo>
                  <a:pt x="26318" y="762536"/>
                </a:lnTo>
                <a:lnTo>
                  <a:pt x="6954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81100" y="4632197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1100" y="313715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75104" y="3749040"/>
            <a:ext cx="1143000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75104" y="3749040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5" y="93293"/>
                </a:lnTo>
                <a:lnTo>
                  <a:pt x="26322" y="55851"/>
                </a:lnTo>
                <a:lnTo>
                  <a:pt x="55851" y="26322"/>
                </a:lnTo>
                <a:lnTo>
                  <a:pt x="93293" y="6955"/>
                </a:lnTo>
                <a:lnTo>
                  <a:pt x="136397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7" y="818388"/>
                </a:lnTo>
                <a:lnTo>
                  <a:pt x="93293" y="811432"/>
                </a:lnTo>
                <a:lnTo>
                  <a:pt x="55851" y="792065"/>
                </a:lnTo>
                <a:lnTo>
                  <a:pt x="26322" y="762536"/>
                </a:lnTo>
                <a:lnTo>
                  <a:pt x="6955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3975" y="3943604"/>
            <a:ext cx="867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21435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</a:p>
        </p:txBody>
      </p:sp>
      <p:sp>
        <p:nvSpPr>
          <p:cNvPr id="13" name="object 13"/>
          <p:cNvSpPr/>
          <p:nvPr/>
        </p:nvSpPr>
        <p:spPr>
          <a:xfrm>
            <a:off x="2490216" y="4632197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90216" y="313715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276600" y="3749040"/>
            <a:ext cx="1143000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76600" y="3749040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5" y="93293"/>
                </a:lnTo>
                <a:lnTo>
                  <a:pt x="26322" y="55851"/>
                </a:lnTo>
                <a:lnTo>
                  <a:pt x="55851" y="26322"/>
                </a:lnTo>
                <a:lnTo>
                  <a:pt x="93293" y="6955"/>
                </a:lnTo>
                <a:lnTo>
                  <a:pt x="136398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8" y="818388"/>
                </a:lnTo>
                <a:lnTo>
                  <a:pt x="93293" y="811432"/>
                </a:lnTo>
                <a:lnTo>
                  <a:pt x="55851" y="792065"/>
                </a:lnTo>
                <a:lnTo>
                  <a:pt x="26322" y="762536"/>
                </a:lnTo>
                <a:lnTo>
                  <a:pt x="6955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791711" y="4632197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91711" y="313715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870703" y="3749040"/>
            <a:ext cx="1143000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870703" y="3749040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5" y="93293"/>
                </a:lnTo>
                <a:lnTo>
                  <a:pt x="26322" y="55851"/>
                </a:lnTo>
                <a:lnTo>
                  <a:pt x="55851" y="26322"/>
                </a:lnTo>
                <a:lnTo>
                  <a:pt x="93293" y="6955"/>
                </a:lnTo>
                <a:lnTo>
                  <a:pt x="136398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8" y="818388"/>
                </a:lnTo>
                <a:lnTo>
                  <a:pt x="93293" y="811432"/>
                </a:lnTo>
                <a:lnTo>
                  <a:pt x="55851" y="792065"/>
                </a:lnTo>
                <a:lnTo>
                  <a:pt x="26322" y="762536"/>
                </a:lnTo>
                <a:lnTo>
                  <a:pt x="6955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85815" y="4632197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385815" y="313715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179820" y="3749040"/>
            <a:ext cx="1143000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179820" y="3749040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5" y="93293"/>
                </a:lnTo>
                <a:lnTo>
                  <a:pt x="26322" y="55851"/>
                </a:lnTo>
                <a:lnTo>
                  <a:pt x="55851" y="26322"/>
                </a:lnTo>
                <a:lnTo>
                  <a:pt x="93293" y="6955"/>
                </a:lnTo>
                <a:lnTo>
                  <a:pt x="136397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7" y="818388"/>
                </a:lnTo>
                <a:lnTo>
                  <a:pt x="93293" y="811432"/>
                </a:lnTo>
                <a:lnTo>
                  <a:pt x="55851" y="792065"/>
                </a:lnTo>
                <a:lnTo>
                  <a:pt x="26322" y="762536"/>
                </a:lnTo>
                <a:lnTo>
                  <a:pt x="6955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694931" y="4632197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694931" y="313715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481316" y="3749040"/>
            <a:ext cx="1143000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481316" y="3749040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5" y="93293"/>
                </a:lnTo>
                <a:lnTo>
                  <a:pt x="26322" y="55851"/>
                </a:lnTo>
                <a:lnTo>
                  <a:pt x="55851" y="26322"/>
                </a:lnTo>
                <a:lnTo>
                  <a:pt x="93293" y="6955"/>
                </a:lnTo>
                <a:lnTo>
                  <a:pt x="136398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8" y="818388"/>
                </a:lnTo>
                <a:lnTo>
                  <a:pt x="93293" y="811432"/>
                </a:lnTo>
                <a:lnTo>
                  <a:pt x="55851" y="792065"/>
                </a:lnTo>
                <a:lnTo>
                  <a:pt x="26322" y="762536"/>
                </a:lnTo>
                <a:lnTo>
                  <a:pt x="6955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639557" y="3943604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</a:p>
        </p:txBody>
      </p:sp>
      <p:sp>
        <p:nvSpPr>
          <p:cNvPr id="33" name="object 33"/>
          <p:cNvSpPr/>
          <p:nvPr/>
        </p:nvSpPr>
        <p:spPr>
          <a:xfrm>
            <a:off x="7996428" y="4632197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996428" y="313715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80516" y="2336292"/>
            <a:ext cx="315468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139952" y="2375916"/>
            <a:ext cx="196850" cy="760730"/>
          </a:xfrm>
          <a:custGeom>
            <a:avLst/>
            <a:gdLst/>
            <a:ahLst/>
            <a:cxnLst/>
            <a:rect l="l" t="t" r="r" b="b"/>
            <a:pathLst>
              <a:path w="196850" h="760730">
                <a:moveTo>
                  <a:pt x="0" y="760476"/>
                </a:moveTo>
                <a:lnTo>
                  <a:pt x="196596" y="760476"/>
                </a:lnTo>
                <a:lnTo>
                  <a:pt x="196596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389632" y="2336292"/>
            <a:ext cx="313944" cy="877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449067" y="2375916"/>
            <a:ext cx="195580" cy="760730"/>
          </a:xfrm>
          <a:custGeom>
            <a:avLst/>
            <a:gdLst/>
            <a:ahLst/>
            <a:cxnLst/>
            <a:rect l="l" t="t" r="r" b="b"/>
            <a:pathLst>
              <a:path w="195580" h="760730">
                <a:moveTo>
                  <a:pt x="0" y="760476"/>
                </a:moveTo>
                <a:lnTo>
                  <a:pt x="195071" y="760476"/>
                </a:lnTo>
                <a:lnTo>
                  <a:pt x="195071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691128" y="2336292"/>
            <a:ext cx="313944" cy="877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750564" y="2375916"/>
            <a:ext cx="195580" cy="760730"/>
          </a:xfrm>
          <a:custGeom>
            <a:avLst/>
            <a:gdLst/>
            <a:ahLst/>
            <a:cxnLst/>
            <a:rect l="l" t="t" r="r" b="b"/>
            <a:pathLst>
              <a:path w="195579" h="760730">
                <a:moveTo>
                  <a:pt x="0" y="760476"/>
                </a:moveTo>
                <a:lnTo>
                  <a:pt x="195072" y="760476"/>
                </a:lnTo>
                <a:lnTo>
                  <a:pt x="195072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5297423" y="2305811"/>
            <a:ext cx="313944" cy="877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356859" y="2345435"/>
            <a:ext cx="195580" cy="760730"/>
          </a:xfrm>
          <a:custGeom>
            <a:avLst/>
            <a:gdLst/>
            <a:ahLst/>
            <a:cxnLst/>
            <a:rect l="l" t="t" r="r" b="b"/>
            <a:pathLst>
              <a:path w="195579" h="760730">
                <a:moveTo>
                  <a:pt x="0" y="760476"/>
                </a:moveTo>
                <a:lnTo>
                  <a:pt x="195072" y="760476"/>
                </a:lnTo>
                <a:lnTo>
                  <a:pt x="195072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7908035" y="2305811"/>
            <a:ext cx="313944" cy="877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7967471" y="2345435"/>
            <a:ext cx="195580" cy="760730"/>
          </a:xfrm>
          <a:custGeom>
            <a:avLst/>
            <a:gdLst/>
            <a:ahLst/>
            <a:cxnLst/>
            <a:rect l="l" t="t" r="r" b="b"/>
            <a:pathLst>
              <a:path w="195579" h="760730">
                <a:moveTo>
                  <a:pt x="0" y="760476"/>
                </a:moveTo>
                <a:lnTo>
                  <a:pt x="195072" y="760476"/>
                </a:lnTo>
                <a:lnTo>
                  <a:pt x="195072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606540" y="2305811"/>
            <a:ext cx="313944" cy="877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665976" y="2345435"/>
            <a:ext cx="195580" cy="760730"/>
          </a:xfrm>
          <a:custGeom>
            <a:avLst/>
            <a:gdLst/>
            <a:ahLst/>
            <a:cxnLst/>
            <a:rect l="l" t="t" r="r" b="b"/>
            <a:pathLst>
              <a:path w="195579" h="760730">
                <a:moveTo>
                  <a:pt x="0" y="760476"/>
                </a:moveTo>
                <a:lnTo>
                  <a:pt x="195072" y="760476"/>
                </a:lnTo>
                <a:lnTo>
                  <a:pt x="195072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798570" y="6390894"/>
            <a:ext cx="4227195" cy="0"/>
          </a:xfrm>
          <a:custGeom>
            <a:avLst/>
            <a:gdLst/>
            <a:ahLst/>
            <a:cxnLst/>
            <a:rect l="l" t="t" r="r" b="b"/>
            <a:pathLst>
              <a:path w="4227195">
                <a:moveTo>
                  <a:pt x="0" y="0"/>
                </a:moveTo>
                <a:lnTo>
                  <a:pt x="4227195" y="0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944611" y="5878829"/>
            <a:ext cx="114300" cy="513080"/>
          </a:xfrm>
          <a:custGeom>
            <a:avLst/>
            <a:gdLst/>
            <a:ahLst/>
            <a:cxnLst/>
            <a:rect l="l" t="t" r="r" b="b"/>
            <a:pathLst>
              <a:path w="114300" h="513079">
                <a:moveTo>
                  <a:pt x="76200" y="474599"/>
                </a:moveTo>
                <a:lnTo>
                  <a:pt x="38100" y="474599"/>
                </a:lnTo>
                <a:lnTo>
                  <a:pt x="38100" y="512699"/>
                </a:lnTo>
                <a:lnTo>
                  <a:pt x="76200" y="512699"/>
                </a:lnTo>
                <a:lnTo>
                  <a:pt x="76200" y="474599"/>
                </a:lnTo>
                <a:close/>
              </a:path>
              <a:path w="114300" h="513079">
                <a:moveTo>
                  <a:pt x="76200" y="398399"/>
                </a:moveTo>
                <a:lnTo>
                  <a:pt x="38100" y="398399"/>
                </a:lnTo>
                <a:lnTo>
                  <a:pt x="38100" y="436499"/>
                </a:lnTo>
                <a:lnTo>
                  <a:pt x="76200" y="436499"/>
                </a:lnTo>
                <a:lnTo>
                  <a:pt x="76200" y="398399"/>
                </a:lnTo>
                <a:close/>
              </a:path>
              <a:path w="114300" h="513079">
                <a:moveTo>
                  <a:pt x="76200" y="322199"/>
                </a:moveTo>
                <a:lnTo>
                  <a:pt x="38100" y="322199"/>
                </a:lnTo>
                <a:lnTo>
                  <a:pt x="38100" y="360299"/>
                </a:lnTo>
                <a:lnTo>
                  <a:pt x="76200" y="360299"/>
                </a:lnTo>
                <a:lnTo>
                  <a:pt x="76200" y="322199"/>
                </a:lnTo>
                <a:close/>
              </a:path>
              <a:path w="114300" h="513079">
                <a:moveTo>
                  <a:pt x="76200" y="245999"/>
                </a:moveTo>
                <a:lnTo>
                  <a:pt x="38100" y="245999"/>
                </a:lnTo>
                <a:lnTo>
                  <a:pt x="38100" y="284099"/>
                </a:lnTo>
                <a:lnTo>
                  <a:pt x="76200" y="284099"/>
                </a:lnTo>
                <a:lnTo>
                  <a:pt x="76200" y="245999"/>
                </a:lnTo>
                <a:close/>
              </a:path>
              <a:path w="114300" h="513079">
                <a:moveTo>
                  <a:pt x="76200" y="169799"/>
                </a:moveTo>
                <a:lnTo>
                  <a:pt x="38100" y="169799"/>
                </a:lnTo>
                <a:lnTo>
                  <a:pt x="38100" y="207899"/>
                </a:lnTo>
                <a:lnTo>
                  <a:pt x="76200" y="207899"/>
                </a:lnTo>
                <a:lnTo>
                  <a:pt x="76200" y="169799"/>
                </a:lnTo>
                <a:close/>
              </a:path>
              <a:path w="114300" h="513079">
                <a:moveTo>
                  <a:pt x="76200" y="95250"/>
                </a:moveTo>
                <a:lnTo>
                  <a:pt x="38100" y="95250"/>
                </a:lnTo>
                <a:lnTo>
                  <a:pt x="38100" y="131699"/>
                </a:lnTo>
                <a:lnTo>
                  <a:pt x="76200" y="131699"/>
                </a:lnTo>
                <a:lnTo>
                  <a:pt x="76200" y="95250"/>
                </a:lnTo>
                <a:close/>
              </a:path>
              <a:path w="114300" h="51307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1307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741420" y="5878829"/>
            <a:ext cx="114300" cy="513080"/>
          </a:xfrm>
          <a:custGeom>
            <a:avLst/>
            <a:gdLst/>
            <a:ahLst/>
            <a:cxnLst/>
            <a:rect l="l" t="t" r="r" b="b"/>
            <a:pathLst>
              <a:path w="114300" h="513079">
                <a:moveTo>
                  <a:pt x="76200" y="474599"/>
                </a:moveTo>
                <a:lnTo>
                  <a:pt x="38100" y="474599"/>
                </a:lnTo>
                <a:lnTo>
                  <a:pt x="38100" y="512699"/>
                </a:lnTo>
                <a:lnTo>
                  <a:pt x="76200" y="512699"/>
                </a:lnTo>
                <a:lnTo>
                  <a:pt x="76200" y="474599"/>
                </a:lnTo>
                <a:close/>
              </a:path>
              <a:path w="114300" h="513079">
                <a:moveTo>
                  <a:pt x="76200" y="398399"/>
                </a:moveTo>
                <a:lnTo>
                  <a:pt x="38100" y="398399"/>
                </a:lnTo>
                <a:lnTo>
                  <a:pt x="38100" y="436499"/>
                </a:lnTo>
                <a:lnTo>
                  <a:pt x="76200" y="436499"/>
                </a:lnTo>
                <a:lnTo>
                  <a:pt x="76200" y="398399"/>
                </a:lnTo>
                <a:close/>
              </a:path>
              <a:path w="114300" h="513079">
                <a:moveTo>
                  <a:pt x="76200" y="322199"/>
                </a:moveTo>
                <a:lnTo>
                  <a:pt x="38100" y="322199"/>
                </a:lnTo>
                <a:lnTo>
                  <a:pt x="38100" y="360299"/>
                </a:lnTo>
                <a:lnTo>
                  <a:pt x="76200" y="360299"/>
                </a:lnTo>
                <a:lnTo>
                  <a:pt x="76200" y="322199"/>
                </a:lnTo>
                <a:close/>
              </a:path>
              <a:path w="114300" h="513079">
                <a:moveTo>
                  <a:pt x="76200" y="245999"/>
                </a:moveTo>
                <a:lnTo>
                  <a:pt x="38100" y="245999"/>
                </a:lnTo>
                <a:lnTo>
                  <a:pt x="38100" y="284099"/>
                </a:lnTo>
                <a:lnTo>
                  <a:pt x="76200" y="284099"/>
                </a:lnTo>
                <a:lnTo>
                  <a:pt x="76200" y="245999"/>
                </a:lnTo>
                <a:close/>
              </a:path>
              <a:path w="114300" h="513079">
                <a:moveTo>
                  <a:pt x="76200" y="169799"/>
                </a:moveTo>
                <a:lnTo>
                  <a:pt x="38100" y="169799"/>
                </a:lnTo>
                <a:lnTo>
                  <a:pt x="38100" y="207899"/>
                </a:lnTo>
                <a:lnTo>
                  <a:pt x="76200" y="207899"/>
                </a:lnTo>
                <a:lnTo>
                  <a:pt x="76200" y="169799"/>
                </a:lnTo>
                <a:close/>
              </a:path>
              <a:path w="114300" h="513079">
                <a:moveTo>
                  <a:pt x="76200" y="95250"/>
                </a:moveTo>
                <a:lnTo>
                  <a:pt x="38100" y="95250"/>
                </a:lnTo>
                <a:lnTo>
                  <a:pt x="38100" y="131699"/>
                </a:lnTo>
                <a:lnTo>
                  <a:pt x="76200" y="131699"/>
                </a:lnTo>
                <a:lnTo>
                  <a:pt x="76200" y="95250"/>
                </a:lnTo>
                <a:close/>
              </a:path>
              <a:path w="114300" h="51307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1307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210047" y="5158914"/>
            <a:ext cx="1097280" cy="1176655"/>
          </a:xfrm>
          <a:prstGeom prst="rect">
            <a:avLst/>
          </a:prstGeom>
        </p:spPr>
        <p:txBody>
          <a:bodyPr vert="horz" wrap="square" lIns="0" tIns="205104" rIns="0" bIns="0" rtlCol="0">
            <a:spAutoFit/>
          </a:bodyPr>
          <a:lstStyle/>
          <a:p>
            <a:pPr marL="27940" marR="0" lvl="0" indent="0" algn="l" defTabSz="914400" rtl="0" eaLnBrk="1" fontAlgn="auto" latinLnBrk="0" hangingPunct="1">
              <a:lnSpc>
                <a:spcPct val="100000"/>
              </a:lnSpc>
              <a:spcBef>
                <a:spcPts val="161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different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4" name="object 32">
            <a:extLst>
              <a:ext uri="{FF2B5EF4-FFF2-40B4-BE49-F238E27FC236}">
                <a16:creationId xmlns:a16="http://schemas.microsoft.com/office/drawing/2014/main" id="{366A747E-7D76-434E-88D8-B73AB2E54EAD}"/>
              </a:ext>
            </a:extLst>
          </p:cNvPr>
          <p:cNvSpPr txBox="1"/>
          <p:nvPr/>
        </p:nvSpPr>
        <p:spPr>
          <a:xfrm>
            <a:off x="6335204" y="3962296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</a:p>
        </p:txBody>
      </p:sp>
      <p:sp>
        <p:nvSpPr>
          <p:cNvPr id="55" name="object 32">
            <a:extLst>
              <a:ext uri="{FF2B5EF4-FFF2-40B4-BE49-F238E27FC236}">
                <a16:creationId xmlns:a16="http://schemas.microsoft.com/office/drawing/2014/main" id="{BE3747FC-7BF8-47E2-BB72-4C949204C7A3}"/>
              </a:ext>
            </a:extLst>
          </p:cNvPr>
          <p:cNvSpPr txBox="1"/>
          <p:nvPr/>
        </p:nvSpPr>
        <p:spPr>
          <a:xfrm>
            <a:off x="5040057" y="3970456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</a:p>
        </p:txBody>
      </p:sp>
      <p:sp>
        <p:nvSpPr>
          <p:cNvPr id="56" name="object 32">
            <a:extLst>
              <a:ext uri="{FF2B5EF4-FFF2-40B4-BE49-F238E27FC236}">
                <a16:creationId xmlns:a16="http://schemas.microsoft.com/office/drawing/2014/main" id="{5D8215E4-FFF6-432D-AD8D-622D9FC9EA8B}"/>
              </a:ext>
            </a:extLst>
          </p:cNvPr>
          <p:cNvSpPr txBox="1"/>
          <p:nvPr/>
        </p:nvSpPr>
        <p:spPr>
          <a:xfrm>
            <a:off x="3419872" y="3970456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</a:p>
        </p:txBody>
      </p:sp>
      <p:sp>
        <p:nvSpPr>
          <p:cNvPr id="57" name="object 32">
            <a:extLst>
              <a:ext uri="{FF2B5EF4-FFF2-40B4-BE49-F238E27FC236}">
                <a16:creationId xmlns:a16="http://schemas.microsoft.com/office/drawing/2014/main" id="{8E29B518-75EC-459F-9605-3220F2A88549}"/>
              </a:ext>
            </a:extLst>
          </p:cNvPr>
          <p:cNvSpPr txBox="1"/>
          <p:nvPr/>
        </p:nvSpPr>
        <p:spPr>
          <a:xfrm>
            <a:off x="2142783" y="3975257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</a:p>
        </p:txBody>
      </p:sp>
      <p:sp>
        <p:nvSpPr>
          <p:cNvPr id="58" name="object 21">
            <a:extLst>
              <a:ext uri="{FF2B5EF4-FFF2-40B4-BE49-F238E27FC236}">
                <a16:creationId xmlns:a16="http://schemas.microsoft.com/office/drawing/2014/main" id="{5DBAF5B2-BF93-47D1-BEF0-625466BA5AD4}"/>
              </a:ext>
            </a:extLst>
          </p:cNvPr>
          <p:cNvSpPr txBox="1"/>
          <p:nvPr/>
        </p:nvSpPr>
        <p:spPr>
          <a:xfrm>
            <a:off x="5225541" y="5352084"/>
            <a:ext cx="381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单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59" name="object 22">
            <a:extLst>
              <a:ext uri="{FF2B5EF4-FFF2-40B4-BE49-F238E27FC236}">
                <a16:creationId xmlns:a16="http://schemas.microsoft.com/office/drawing/2014/main" id="{AAAADCBC-375D-46B2-9E40-D5A9E94E4C95}"/>
              </a:ext>
            </a:extLst>
          </p:cNvPr>
          <p:cNvSpPr txBox="1"/>
          <p:nvPr/>
        </p:nvSpPr>
        <p:spPr>
          <a:xfrm>
            <a:off x="6559042" y="5352084"/>
            <a:ext cx="381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身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60" name="object 23">
            <a:extLst>
              <a:ext uri="{FF2B5EF4-FFF2-40B4-BE49-F238E27FC236}">
                <a16:creationId xmlns:a16="http://schemas.microsoft.com/office/drawing/2014/main" id="{6A54BD6B-C327-445B-945D-1CF56FE59619}"/>
              </a:ext>
            </a:extLst>
          </p:cNvPr>
          <p:cNvSpPr txBox="1"/>
          <p:nvPr/>
        </p:nvSpPr>
        <p:spPr>
          <a:xfrm>
            <a:off x="7804531" y="5352084"/>
            <a:ext cx="381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spc="-5" dirty="0">
                <a:solidFill>
                  <a:prstClr val="black"/>
                </a:solidFill>
                <a:latin typeface="Microsoft JhengHei"/>
                <a:cs typeface="Microsoft JhengHei"/>
              </a:rPr>
              <a:t>狗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61" name="object 3">
            <a:extLst>
              <a:ext uri="{FF2B5EF4-FFF2-40B4-BE49-F238E27FC236}">
                <a16:creationId xmlns:a16="http://schemas.microsoft.com/office/drawing/2014/main" id="{D1A2E99B-0EF2-4C4F-A454-FCB9FF7D9EA4}"/>
              </a:ext>
            </a:extLst>
          </p:cNvPr>
          <p:cNvSpPr txBox="1"/>
          <p:nvPr/>
        </p:nvSpPr>
        <p:spPr>
          <a:xfrm>
            <a:off x="1036421" y="5352084"/>
            <a:ext cx="381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宠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62" name="object 4">
            <a:extLst>
              <a:ext uri="{FF2B5EF4-FFF2-40B4-BE49-F238E27FC236}">
                <a16:creationId xmlns:a16="http://schemas.microsoft.com/office/drawing/2014/main" id="{B4A49F25-7D14-4825-B45E-EDEAF8A8837A}"/>
              </a:ext>
            </a:extLst>
          </p:cNvPr>
          <p:cNvSpPr txBox="1"/>
          <p:nvPr/>
        </p:nvSpPr>
        <p:spPr>
          <a:xfrm>
            <a:off x="2370201" y="5352084"/>
            <a:ext cx="381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lvl="0">
              <a:spcBef>
                <a:spcPts val="95"/>
              </a:spcBef>
              <a:defRPr/>
            </a:pPr>
            <a:r>
              <a:rPr lang="zh-CN" altLang="en-US" sz="2800" spc="-5" dirty="0">
                <a:solidFill>
                  <a:prstClr val="black"/>
                </a:solidFill>
                <a:latin typeface="Microsoft JhengHei"/>
                <a:cs typeface="Microsoft JhengHei"/>
              </a:rPr>
              <a:t>物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63" name="object 5">
            <a:extLst>
              <a:ext uri="{FF2B5EF4-FFF2-40B4-BE49-F238E27FC236}">
                <a16:creationId xmlns:a16="http://schemas.microsoft.com/office/drawing/2014/main" id="{27311F8D-2940-49DB-9171-C2F89B1E3060}"/>
              </a:ext>
            </a:extLst>
          </p:cNvPr>
          <p:cNvSpPr txBox="1"/>
          <p:nvPr/>
        </p:nvSpPr>
        <p:spPr>
          <a:xfrm>
            <a:off x="3615690" y="5352084"/>
            <a:ext cx="381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狗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 Model</a:t>
            </a:r>
          </a:p>
        </p:txBody>
      </p:sp>
      <p:sp>
        <p:nvSpPr>
          <p:cNvPr id="57" name="内容占位符 56">
            <a:extLst>
              <a:ext uri="{FF2B5EF4-FFF2-40B4-BE49-F238E27FC236}">
                <a16:creationId xmlns:a16="http://schemas.microsoft.com/office/drawing/2014/main" id="{14FCA429-EE3A-43A0-9FDF-10E881F5B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Contextualized Word Embedding</a:t>
            </a:r>
            <a:endParaRPr lang="zh-CN" altLang="en-US" dirty="0"/>
          </a:p>
        </p:txBody>
      </p:sp>
      <p:sp>
        <p:nvSpPr>
          <p:cNvPr id="6" name="object 6"/>
          <p:cNvSpPr/>
          <p:nvPr/>
        </p:nvSpPr>
        <p:spPr>
          <a:xfrm>
            <a:off x="667512" y="3749040"/>
            <a:ext cx="1143000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67512" y="3749040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4" y="93293"/>
                </a:lnTo>
                <a:lnTo>
                  <a:pt x="26318" y="55851"/>
                </a:lnTo>
                <a:lnTo>
                  <a:pt x="55846" y="26322"/>
                </a:lnTo>
                <a:lnTo>
                  <a:pt x="93288" y="6955"/>
                </a:lnTo>
                <a:lnTo>
                  <a:pt x="136397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7" y="818388"/>
                </a:lnTo>
                <a:lnTo>
                  <a:pt x="93288" y="811432"/>
                </a:lnTo>
                <a:lnTo>
                  <a:pt x="55846" y="792065"/>
                </a:lnTo>
                <a:lnTo>
                  <a:pt x="26318" y="762536"/>
                </a:lnTo>
                <a:lnTo>
                  <a:pt x="6954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3975" y="3943604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81100" y="4632197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81100" y="313715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75104" y="3749040"/>
            <a:ext cx="1143000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975104" y="3749040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5" y="93293"/>
                </a:lnTo>
                <a:lnTo>
                  <a:pt x="26322" y="55851"/>
                </a:lnTo>
                <a:lnTo>
                  <a:pt x="55851" y="26322"/>
                </a:lnTo>
                <a:lnTo>
                  <a:pt x="93293" y="6955"/>
                </a:lnTo>
                <a:lnTo>
                  <a:pt x="136397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7" y="818388"/>
                </a:lnTo>
                <a:lnTo>
                  <a:pt x="93293" y="811432"/>
                </a:lnTo>
                <a:lnTo>
                  <a:pt x="55851" y="792065"/>
                </a:lnTo>
                <a:lnTo>
                  <a:pt x="26322" y="762536"/>
                </a:lnTo>
                <a:lnTo>
                  <a:pt x="6955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490216" y="4632197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490216" y="313715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276600" y="3749040"/>
            <a:ext cx="1143000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76600" y="3749040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5" y="93293"/>
                </a:lnTo>
                <a:lnTo>
                  <a:pt x="26322" y="55851"/>
                </a:lnTo>
                <a:lnTo>
                  <a:pt x="55851" y="26322"/>
                </a:lnTo>
                <a:lnTo>
                  <a:pt x="93293" y="6955"/>
                </a:lnTo>
                <a:lnTo>
                  <a:pt x="136398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8" y="818388"/>
                </a:lnTo>
                <a:lnTo>
                  <a:pt x="93293" y="811432"/>
                </a:lnTo>
                <a:lnTo>
                  <a:pt x="55851" y="792065"/>
                </a:lnTo>
                <a:lnTo>
                  <a:pt x="26322" y="762536"/>
                </a:lnTo>
                <a:lnTo>
                  <a:pt x="6955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34841" y="3943604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791711" y="4632197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91711" y="313715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870703" y="3749040"/>
            <a:ext cx="1143000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870703" y="3749040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5" y="93293"/>
                </a:lnTo>
                <a:lnTo>
                  <a:pt x="26322" y="55851"/>
                </a:lnTo>
                <a:lnTo>
                  <a:pt x="55851" y="26322"/>
                </a:lnTo>
                <a:lnTo>
                  <a:pt x="93293" y="6955"/>
                </a:lnTo>
                <a:lnTo>
                  <a:pt x="136398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8" y="818388"/>
                </a:lnTo>
                <a:lnTo>
                  <a:pt x="93293" y="811432"/>
                </a:lnTo>
                <a:lnTo>
                  <a:pt x="55851" y="792065"/>
                </a:lnTo>
                <a:lnTo>
                  <a:pt x="26322" y="762536"/>
                </a:lnTo>
                <a:lnTo>
                  <a:pt x="6955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28691" y="3943604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385815" y="4632197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385815" y="313715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179820" y="3749040"/>
            <a:ext cx="1143000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179820" y="3749040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5" y="93293"/>
                </a:lnTo>
                <a:lnTo>
                  <a:pt x="26322" y="55851"/>
                </a:lnTo>
                <a:lnTo>
                  <a:pt x="55851" y="26322"/>
                </a:lnTo>
                <a:lnTo>
                  <a:pt x="93293" y="6955"/>
                </a:lnTo>
                <a:lnTo>
                  <a:pt x="136397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7" y="818388"/>
                </a:lnTo>
                <a:lnTo>
                  <a:pt x="93293" y="811432"/>
                </a:lnTo>
                <a:lnTo>
                  <a:pt x="55851" y="792065"/>
                </a:lnTo>
                <a:lnTo>
                  <a:pt x="26322" y="762536"/>
                </a:lnTo>
                <a:lnTo>
                  <a:pt x="6955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694931" y="4632197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694931" y="313715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481316" y="3749040"/>
            <a:ext cx="1143000" cy="818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481316" y="3749040"/>
            <a:ext cx="1143000" cy="818515"/>
          </a:xfrm>
          <a:custGeom>
            <a:avLst/>
            <a:gdLst/>
            <a:ahLst/>
            <a:cxnLst/>
            <a:rect l="l" t="t" r="r" b="b"/>
            <a:pathLst>
              <a:path w="1143000" h="818514">
                <a:moveTo>
                  <a:pt x="0" y="136398"/>
                </a:moveTo>
                <a:lnTo>
                  <a:pt x="6955" y="93293"/>
                </a:lnTo>
                <a:lnTo>
                  <a:pt x="26322" y="55851"/>
                </a:lnTo>
                <a:lnTo>
                  <a:pt x="55851" y="26322"/>
                </a:lnTo>
                <a:lnTo>
                  <a:pt x="93293" y="6955"/>
                </a:lnTo>
                <a:lnTo>
                  <a:pt x="136398" y="0"/>
                </a:lnTo>
                <a:lnTo>
                  <a:pt x="1006601" y="0"/>
                </a:lnTo>
                <a:lnTo>
                  <a:pt x="1049706" y="6955"/>
                </a:lnTo>
                <a:lnTo>
                  <a:pt x="1087148" y="26322"/>
                </a:lnTo>
                <a:lnTo>
                  <a:pt x="1116677" y="55851"/>
                </a:lnTo>
                <a:lnTo>
                  <a:pt x="1136044" y="93293"/>
                </a:lnTo>
                <a:lnTo>
                  <a:pt x="1143000" y="136398"/>
                </a:lnTo>
                <a:lnTo>
                  <a:pt x="1143000" y="681990"/>
                </a:lnTo>
                <a:lnTo>
                  <a:pt x="1136044" y="725094"/>
                </a:lnTo>
                <a:lnTo>
                  <a:pt x="1116677" y="762536"/>
                </a:lnTo>
                <a:lnTo>
                  <a:pt x="1087148" y="792065"/>
                </a:lnTo>
                <a:lnTo>
                  <a:pt x="1049706" y="811432"/>
                </a:lnTo>
                <a:lnTo>
                  <a:pt x="1006601" y="818388"/>
                </a:lnTo>
                <a:lnTo>
                  <a:pt x="136398" y="818388"/>
                </a:lnTo>
                <a:lnTo>
                  <a:pt x="93293" y="811432"/>
                </a:lnTo>
                <a:lnTo>
                  <a:pt x="55851" y="792065"/>
                </a:lnTo>
                <a:lnTo>
                  <a:pt x="26322" y="762536"/>
                </a:lnTo>
                <a:lnTo>
                  <a:pt x="6955" y="725094"/>
                </a:lnTo>
                <a:lnTo>
                  <a:pt x="0" y="681990"/>
                </a:lnTo>
                <a:lnTo>
                  <a:pt x="0" y="13639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639557" y="3943604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996428" y="4632197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1"/>
                </a:lnTo>
                <a:lnTo>
                  <a:pt x="76200" y="63322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996428" y="3137154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16458" y="3749802"/>
            <a:ext cx="3802379" cy="853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16458" y="3749802"/>
            <a:ext cx="3802379" cy="853440"/>
          </a:xfrm>
          <a:custGeom>
            <a:avLst/>
            <a:gdLst/>
            <a:ahLst/>
            <a:cxnLst/>
            <a:rect l="l" t="t" r="r" b="b"/>
            <a:pathLst>
              <a:path w="3802379" h="853439">
                <a:moveTo>
                  <a:pt x="0" y="142240"/>
                </a:moveTo>
                <a:lnTo>
                  <a:pt x="7252" y="97259"/>
                </a:lnTo>
                <a:lnTo>
                  <a:pt x="27446" y="58210"/>
                </a:lnTo>
                <a:lnTo>
                  <a:pt x="58238" y="27427"/>
                </a:lnTo>
                <a:lnTo>
                  <a:pt x="97284" y="7246"/>
                </a:lnTo>
                <a:lnTo>
                  <a:pt x="142240" y="0"/>
                </a:lnTo>
                <a:lnTo>
                  <a:pt x="3660140" y="0"/>
                </a:lnTo>
                <a:lnTo>
                  <a:pt x="3705120" y="7246"/>
                </a:lnTo>
                <a:lnTo>
                  <a:pt x="3744169" y="27427"/>
                </a:lnTo>
                <a:lnTo>
                  <a:pt x="3774952" y="58210"/>
                </a:lnTo>
                <a:lnTo>
                  <a:pt x="3795133" y="97259"/>
                </a:lnTo>
                <a:lnTo>
                  <a:pt x="3802379" y="142240"/>
                </a:lnTo>
                <a:lnTo>
                  <a:pt x="3802379" y="711200"/>
                </a:lnTo>
                <a:lnTo>
                  <a:pt x="3795133" y="756180"/>
                </a:lnTo>
                <a:lnTo>
                  <a:pt x="3774952" y="795229"/>
                </a:lnTo>
                <a:lnTo>
                  <a:pt x="3744169" y="826012"/>
                </a:lnTo>
                <a:lnTo>
                  <a:pt x="3705120" y="846193"/>
                </a:lnTo>
                <a:lnTo>
                  <a:pt x="3660140" y="853440"/>
                </a:lnTo>
                <a:lnTo>
                  <a:pt x="142240" y="853440"/>
                </a:lnTo>
                <a:lnTo>
                  <a:pt x="97284" y="846193"/>
                </a:lnTo>
                <a:lnTo>
                  <a:pt x="58238" y="826012"/>
                </a:lnTo>
                <a:lnTo>
                  <a:pt x="27446" y="795229"/>
                </a:lnTo>
                <a:lnTo>
                  <a:pt x="7252" y="756180"/>
                </a:lnTo>
                <a:lnTo>
                  <a:pt x="0" y="711200"/>
                </a:lnTo>
                <a:lnTo>
                  <a:pt x="0" y="142240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850129" y="3749802"/>
            <a:ext cx="3802379" cy="853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850129" y="3749802"/>
            <a:ext cx="3802379" cy="853440"/>
          </a:xfrm>
          <a:custGeom>
            <a:avLst/>
            <a:gdLst/>
            <a:ahLst/>
            <a:cxnLst/>
            <a:rect l="l" t="t" r="r" b="b"/>
            <a:pathLst>
              <a:path w="3802379" h="853439">
                <a:moveTo>
                  <a:pt x="0" y="142240"/>
                </a:moveTo>
                <a:lnTo>
                  <a:pt x="7246" y="97259"/>
                </a:lnTo>
                <a:lnTo>
                  <a:pt x="27427" y="58210"/>
                </a:lnTo>
                <a:lnTo>
                  <a:pt x="58210" y="27427"/>
                </a:lnTo>
                <a:lnTo>
                  <a:pt x="97259" y="7246"/>
                </a:lnTo>
                <a:lnTo>
                  <a:pt x="142240" y="0"/>
                </a:lnTo>
                <a:lnTo>
                  <a:pt x="3660140" y="0"/>
                </a:lnTo>
                <a:lnTo>
                  <a:pt x="3705120" y="7246"/>
                </a:lnTo>
                <a:lnTo>
                  <a:pt x="3744169" y="27427"/>
                </a:lnTo>
                <a:lnTo>
                  <a:pt x="3774952" y="58210"/>
                </a:lnTo>
                <a:lnTo>
                  <a:pt x="3795133" y="97259"/>
                </a:lnTo>
                <a:lnTo>
                  <a:pt x="3802379" y="142240"/>
                </a:lnTo>
                <a:lnTo>
                  <a:pt x="3802379" y="711200"/>
                </a:lnTo>
                <a:lnTo>
                  <a:pt x="3795133" y="756180"/>
                </a:lnTo>
                <a:lnTo>
                  <a:pt x="3774952" y="795229"/>
                </a:lnTo>
                <a:lnTo>
                  <a:pt x="3744169" y="826012"/>
                </a:lnTo>
                <a:lnTo>
                  <a:pt x="3705120" y="846193"/>
                </a:lnTo>
                <a:lnTo>
                  <a:pt x="3660140" y="853440"/>
                </a:lnTo>
                <a:lnTo>
                  <a:pt x="142240" y="853440"/>
                </a:lnTo>
                <a:lnTo>
                  <a:pt x="97259" y="846193"/>
                </a:lnTo>
                <a:lnTo>
                  <a:pt x="58210" y="826012"/>
                </a:lnTo>
                <a:lnTo>
                  <a:pt x="27427" y="795229"/>
                </a:lnTo>
                <a:lnTo>
                  <a:pt x="7246" y="756180"/>
                </a:lnTo>
                <a:lnTo>
                  <a:pt x="0" y="711200"/>
                </a:lnTo>
                <a:lnTo>
                  <a:pt x="0" y="142240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336919" y="3943299"/>
            <a:ext cx="8293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-3075" normalizeH="0" baseline="-347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600" b="0" i="0" u="none" strike="noStrike" kern="1200" cap="none" spc="-1897" normalizeH="0" baseline="-347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600" b="0" i="0" u="none" strike="noStrike" kern="1200" cap="none" spc="-1882" normalizeH="0" baseline="-347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3600" b="0" i="0" u="none" strike="noStrike" kern="1200" cap="none" spc="-1785" normalizeH="0" baseline="-347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600" b="0" i="0" u="none" strike="noStrike" kern="1200" cap="none" spc="-817" normalizeH="0" baseline="-347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</a:p>
        </p:txBody>
      </p:sp>
      <p:sp>
        <p:nvSpPr>
          <p:cNvPr id="43" name="object 43"/>
          <p:cNvSpPr/>
          <p:nvPr/>
        </p:nvSpPr>
        <p:spPr>
          <a:xfrm>
            <a:off x="1080516" y="2336292"/>
            <a:ext cx="315468" cy="877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139952" y="2375916"/>
            <a:ext cx="196850" cy="760730"/>
          </a:xfrm>
          <a:custGeom>
            <a:avLst/>
            <a:gdLst/>
            <a:ahLst/>
            <a:cxnLst/>
            <a:rect l="l" t="t" r="r" b="b"/>
            <a:pathLst>
              <a:path w="196850" h="760730">
                <a:moveTo>
                  <a:pt x="0" y="760476"/>
                </a:moveTo>
                <a:lnTo>
                  <a:pt x="196596" y="760476"/>
                </a:lnTo>
                <a:lnTo>
                  <a:pt x="196596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389632" y="2336292"/>
            <a:ext cx="313944" cy="877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449067" y="2375916"/>
            <a:ext cx="195580" cy="760730"/>
          </a:xfrm>
          <a:custGeom>
            <a:avLst/>
            <a:gdLst/>
            <a:ahLst/>
            <a:cxnLst/>
            <a:rect l="l" t="t" r="r" b="b"/>
            <a:pathLst>
              <a:path w="195580" h="760730">
                <a:moveTo>
                  <a:pt x="0" y="760476"/>
                </a:moveTo>
                <a:lnTo>
                  <a:pt x="195071" y="760476"/>
                </a:lnTo>
                <a:lnTo>
                  <a:pt x="195071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691128" y="2336292"/>
            <a:ext cx="313944" cy="877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750564" y="2375916"/>
            <a:ext cx="195580" cy="760730"/>
          </a:xfrm>
          <a:custGeom>
            <a:avLst/>
            <a:gdLst/>
            <a:ahLst/>
            <a:cxnLst/>
            <a:rect l="l" t="t" r="r" b="b"/>
            <a:pathLst>
              <a:path w="195579" h="760730">
                <a:moveTo>
                  <a:pt x="0" y="760476"/>
                </a:moveTo>
                <a:lnTo>
                  <a:pt x="195072" y="760476"/>
                </a:lnTo>
                <a:lnTo>
                  <a:pt x="195072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297423" y="2305811"/>
            <a:ext cx="313944" cy="877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356859" y="2345435"/>
            <a:ext cx="195580" cy="760730"/>
          </a:xfrm>
          <a:custGeom>
            <a:avLst/>
            <a:gdLst/>
            <a:ahLst/>
            <a:cxnLst/>
            <a:rect l="l" t="t" r="r" b="b"/>
            <a:pathLst>
              <a:path w="195579" h="760730">
                <a:moveTo>
                  <a:pt x="0" y="760476"/>
                </a:moveTo>
                <a:lnTo>
                  <a:pt x="195072" y="760476"/>
                </a:lnTo>
                <a:lnTo>
                  <a:pt x="195072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C8C8C8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606540" y="2305811"/>
            <a:ext cx="313944" cy="877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665976" y="2345435"/>
            <a:ext cx="195580" cy="760730"/>
          </a:xfrm>
          <a:custGeom>
            <a:avLst/>
            <a:gdLst/>
            <a:ahLst/>
            <a:cxnLst/>
            <a:rect l="l" t="t" r="r" b="b"/>
            <a:pathLst>
              <a:path w="195579" h="760730">
                <a:moveTo>
                  <a:pt x="0" y="760476"/>
                </a:moveTo>
                <a:lnTo>
                  <a:pt x="195072" y="760476"/>
                </a:lnTo>
                <a:lnTo>
                  <a:pt x="195072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8FAAD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908035" y="2305811"/>
            <a:ext cx="313944" cy="877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7967471" y="2345435"/>
            <a:ext cx="195580" cy="760730"/>
          </a:xfrm>
          <a:custGeom>
            <a:avLst/>
            <a:gdLst/>
            <a:ahLst/>
            <a:cxnLst/>
            <a:rect l="l" t="t" r="r" b="b"/>
            <a:pathLst>
              <a:path w="195579" h="760730">
                <a:moveTo>
                  <a:pt x="0" y="760476"/>
                </a:moveTo>
                <a:lnTo>
                  <a:pt x="195072" y="760476"/>
                </a:lnTo>
                <a:lnTo>
                  <a:pt x="195072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F4B08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42">
            <a:extLst>
              <a:ext uri="{FF2B5EF4-FFF2-40B4-BE49-F238E27FC236}">
                <a16:creationId xmlns:a16="http://schemas.microsoft.com/office/drawing/2014/main" id="{635220AB-EFAA-42E5-8C6E-BF88DA1D1DC3}"/>
              </a:ext>
            </a:extLst>
          </p:cNvPr>
          <p:cNvSpPr txBox="1"/>
          <p:nvPr/>
        </p:nvSpPr>
        <p:spPr>
          <a:xfrm>
            <a:off x="2129657" y="3934712"/>
            <a:ext cx="8293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-3075" normalizeH="0" baseline="-347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</a:t>
            </a:r>
            <a:r>
              <a:rPr kumimoji="0" sz="3600" b="0" i="0" u="none" strike="noStrike" kern="1200" cap="none" spc="-1897" normalizeH="0" baseline="-347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3600" b="0" i="0" u="none" strike="noStrike" kern="1200" cap="none" spc="-1882" normalizeH="0" baseline="-347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3600" b="0" i="0" u="none" strike="noStrike" kern="1200" cap="none" spc="-1785" normalizeH="0" baseline="-347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3600" b="0" i="0" u="none" strike="noStrike" kern="1200" cap="none" spc="-817" normalizeH="0" baseline="-347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</a:p>
        </p:txBody>
      </p:sp>
      <p:sp>
        <p:nvSpPr>
          <p:cNvPr id="56" name="object 21">
            <a:extLst>
              <a:ext uri="{FF2B5EF4-FFF2-40B4-BE49-F238E27FC236}">
                <a16:creationId xmlns:a16="http://schemas.microsoft.com/office/drawing/2014/main" id="{4C288C06-AA67-4FC3-A0EC-696ED0EF153D}"/>
              </a:ext>
            </a:extLst>
          </p:cNvPr>
          <p:cNvSpPr txBox="1"/>
          <p:nvPr/>
        </p:nvSpPr>
        <p:spPr>
          <a:xfrm>
            <a:off x="5225541" y="5352084"/>
            <a:ext cx="381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单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58" name="object 22">
            <a:extLst>
              <a:ext uri="{FF2B5EF4-FFF2-40B4-BE49-F238E27FC236}">
                <a16:creationId xmlns:a16="http://schemas.microsoft.com/office/drawing/2014/main" id="{9652C557-E937-499E-87A2-3D1A39B7CFE2}"/>
              </a:ext>
            </a:extLst>
          </p:cNvPr>
          <p:cNvSpPr txBox="1"/>
          <p:nvPr/>
        </p:nvSpPr>
        <p:spPr>
          <a:xfrm>
            <a:off x="6559042" y="5352084"/>
            <a:ext cx="381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身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59" name="object 23">
            <a:extLst>
              <a:ext uri="{FF2B5EF4-FFF2-40B4-BE49-F238E27FC236}">
                <a16:creationId xmlns:a16="http://schemas.microsoft.com/office/drawing/2014/main" id="{31C6B2E0-D3A2-4EFB-B1D3-4816BFAE2590}"/>
              </a:ext>
            </a:extLst>
          </p:cNvPr>
          <p:cNvSpPr txBox="1"/>
          <p:nvPr/>
        </p:nvSpPr>
        <p:spPr>
          <a:xfrm>
            <a:off x="7804531" y="5352084"/>
            <a:ext cx="381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spc="-5" dirty="0">
                <a:solidFill>
                  <a:prstClr val="black"/>
                </a:solidFill>
                <a:latin typeface="Microsoft JhengHei"/>
                <a:cs typeface="Microsoft JhengHei"/>
              </a:rPr>
              <a:t>狗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60" name="object 3">
            <a:extLst>
              <a:ext uri="{FF2B5EF4-FFF2-40B4-BE49-F238E27FC236}">
                <a16:creationId xmlns:a16="http://schemas.microsoft.com/office/drawing/2014/main" id="{D7C4884B-0B4E-434C-BA90-F0C3024D9504}"/>
              </a:ext>
            </a:extLst>
          </p:cNvPr>
          <p:cNvSpPr txBox="1"/>
          <p:nvPr/>
        </p:nvSpPr>
        <p:spPr>
          <a:xfrm>
            <a:off x="1036421" y="5352084"/>
            <a:ext cx="381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宠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61" name="object 4">
            <a:extLst>
              <a:ext uri="{FF2B5EF4-FFF2-40B4-BE49-F238E27FC236}">
                <a16:creationId xmlns:a16="http://schemas.microsoft.com/office/drawing/2014/main" id="{DEC90E4A-96E8-4727-BF39-22F698AC17E1}"/>
              </a:ext>
            </a:extLst>
          </p:cNvPr>
          <p:cNvSpPr txBox="1"/>
          <p:nvPr/>
        </p:nvSpPr>
        <p:spPr>
          <a:xfrm>
            <a:off x="2370201" y="5352084"/>
            <a:ext cx="381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lvl="0">
              <a:spcBef>
                <a:spcPts val="95"/>
              </a:spcBef>
              <a:defRPr/>
            </a:pPr>
            <a:r>
              <a:rPr lang="zh-CN" altLang="en-US" sz="2800" spc="-5" dirty="0">
                <a:solidFill>
                  <a:prstClr val="black"/>
                </a:solidFill>
                <a:latin typeface="Microsoft JhengHei"/>
                <a:cs typeface="Microsoft JhengHei"/>
              </a:rPr>
              <a:t>物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62" name="object 5">
            <a:extLst>
              <a:ext uri="{FF2B5EF4-FFF2-40B4-BE49-F238E27FC236}">
                <a16:creationId xmlns:a16="http://schemas.microsoft.com/office/drawing/2014/main" id="{D87C2F29-EBDA-48D5-84F1-63716EC307E0}"/>
              </a:ext>
            </a:extLst>
          </p:cNvPr>
          <p:cNvSpPr txBox="1"/>
          <p:nvPr/>
        </p:nvSpPr>
        <p:spPr>
          <a:xfrm>
            <a:off x="3615690" y="5352084"/>
            <a:ext cx="381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狗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内容占位符 25">
            <a:extLst>
              <a:ext uri="{FF2B5EF4-FFF2-40B4-BE49-F238E27FC236}">
                <a16:creationId xmlns:a16="http://schemas.microsoft.com/office/drawing/2014/main" id="{09C5D433-FC81-461C-8D74-1DBB979977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Contextualized Word Embedding</a:t>
            </a:r>
            <a:endParaRPr lang="zh-CN" altLang="en-US" dirty="0"/>
          </a:p>
        </p:txBody>
      </p:sp>
      <p:sp>
        <p:nvSpPr>
          <p:cNvPr id="5" name="object 5"/>
          <p:cNvSpPr/>
          <p:nvPr/>
        </p:nvSpPr>
        <p:spPr>
          <a:xfrm>
            <a:off x="5646420" y="4956809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171"/>
                </a:lnTo>
                <a:lnTo>
                  <a:pt x="76200" y="63317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46420" y="1213866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30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3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3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55535" y="4956809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171"/>
                </a:lnTo>
                <a:lnTo>
                  <a:pt x="76200" y="63317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55535" y="1213866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30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3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3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257031" y="4956809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29">
                <a:moveTo>
                  <a:pt x="76200" y="95250"/>
                </a:moveTo>
                <a:lnTo>
                  <a:pt x="38100" y="95250"/>
                </a:lnTo>
                <a:lnTo>
                  <a:pt x="38100" y="633171"/>
                </a:lnTo>
                <a:lnTo>
                  <a:pt x="76200" y="633171"/>
                </a:lnTo>
                <a:lnTo>
                  <a:pt x="76200" y="95250"/>
                </a:lnTo>
                <a:close/>
              </a:path>
              <a:path w="114300" h="63372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2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257031" y="1213866"/>
            <a:ext cx="114300" cy="633730"/>
          </a:xfrm>
          <a:custGeom>
            <a:avLst/>
            <a:gdLst/>
            <a:ahLst/>
            <a:cxnLst/>
            <a:rect l="l" t="t" r="r" b="b"/>
            <a:pathLst>
              <a:path w="114300" h="633730">
                <a:moveTo>
                  <a:pt x="76200" y="95250"/>
                </a:moveTo>
                <a:lnTo>
                  <a:pt x="38100" y="95250"/>
                </a:lnTo>
                <a:lnTo>
                  <a:pt x="38100" y="633222"/>
                </a:lnTo>
                <a:lnTo>
                  <a:pt x="76200" y="633222"/>
                </a:lnTo>
                <a:lnTo>
                  <a:pt x="76200" y="95250"/>
                </a:lnTo>
                <a:close/>
              </a:path>
              <a:path w="114300" h="63373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63373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81015" y="1690116"/>
            <a:ext cx="3802380" cy="3217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081015" y="1690116"/>
            <a:ext cx="3802379" cy="3217545"/>
          </a:xfrm>
          <a:custGeom>
            <a:avLst/>
            <a:gdLst/>
            <a:ahLst/>
            <a:cxnLst/>
            <a:rect l="l" t="t" r="r" b="b"/>
            <a:pathLst>
              <a:path w="3802379" h="3217545">
                <a:moveTo>
                  <a:pt x="0" y="536194"/>
                </a:moveTo>
                <a:lnTo>
                  <a:pt x="2190" y="487384"/>
                </a:lnTo>
                <a:lnTo>
                  <a:pt x="8637" y="439803"/>
                </a:lnTo>
                <a:lnTo>
                  <a:pt x="19151" y="393641"/>
                </a:lnTo>
                <a:lnTo>
                  <a:pt x="33541" y="349085"/>
                </a:lnTo>
                <a:lnTo>
                  <a:pt x="51620" y="306326"/>
                </a:lnTo>
                <a:lnTo>
                  <a:pt x="73199" y="265552"/>
                </a:lnTo>
                <a:lnTo>
                  <a:pt x="98086" y="226953"/>
                </a:lnTo>
                <a:lnTo>
                  <a:pt x="126095" y="190717"/>
                </a:lnTo>
                <a:lnTo>
                  <a:pt x="157035" y="157035"/>
                </a:lnTo>
                <a:lnTo>
                  <a:pt x="190717" y="126095"/>
                </a:lnTo>
                <a:lnTo>
                  <a:pt x="226953" y="98086"/>
                </a:lnTo>
                <a:lnTo>
                  <a:pt x="265552" y="73199"/>
                </a:lnTo>
                <a:lnTo>
                  <a:pt x="306326" y="51620"/>
                </a:lnTo>
                <a:lnTo>
                  <a:pt x="349085" y="33541"/>
                </a:lnTo>
                <a:lnTo>
                  <a:pt x="393641" y="19151"/>
                </a:lnTo>
                <a:lnTo>
                  <a:pt x="439803" y="8637"/>
                </a:lnTo>
                <a:lnTo>
                  <a:pt x="487384" y="2190"/>
                </a:lnTo>
                <a:lnTo>
                  <a:pt x="536194" y="0"/>
                </a:lnTo>
                <a:lnTo>
                  <a:pt x="3266186" y="0"/>
                </a:lnTo>
                <a:lnTo>
                  <a:pt x="3314995" y="2190"/>
                </a:lnTo>
                <a:lnTo>
                  <a:pt x="3362576" y="8637"/>
                </a:lnTo>
                <a:lnTo>
                  <a:pt x="3408738" y="19151"/>
                </a:lnTo>
                <a:lnTo>
                  <a:pt x="3453294" y="33541"/>
                </a:lnTo>
                <a:lnTo>
                  <a:pt x="3496053" y="51620"/>
                </a:lnTo>
                <a:lnTo>
                  <a:pt x="3536827" y="73199"/>
                </a:lnTo>
                <a:lnTo>
                  <a:pt x="3575426" y="98086"/>
                </a:lnTo>
                <a:lnTo>
                  <a:pt x="3611662" y="126095"/>
                </a:lnTo>
                <a:lnTo>
                  <a:pt x="3645344" y="157035"/>
                </a:lnTo>
                <a:lnTo>
                  <a:pt x="3676284" y="190717"/>
                </a:lnTo>
                <a:lnTo>
                  <a:pt x="3704293" y="226953"/>
                </a:lnTo>
                <a:lnTo>
                  <a:pt x="3729180" y="265552"/>
                </a:lnTo>
                <a:lnTo>
                  <a:pt x="3750759" y="306326"/>
                </a:lnTo>
                <a:lnTo>
                  <a:pt x="3768838" y="349085"/>
                </a:lnTo>
                <a:lnTo>
                  <a:pt x="3783228" y="393641"/>
                </a:lnTo>
                <a:lnTo>
                  <a:pt x="3793742" y="439803"/>
                </a:lnTo>
                <a:lnTo>
                  <a:pt x="3800189" y="487384"/>
                </a:lnTo>
                <a:lnTo>
                  <a:pt x="3802380" y="536194"/>
                </a:lnTo>
                <a:lnTo>
                  <a:pt x="3802380" y="2680970"/>
                </a:lnTo>
                <a:lnTo>
                  <a:pt x="3800189" y="2729779"/>
                </a:lnTo>
                <a:lnTo>
                  <a:pt x="3793742" y="2777360"/>
                </a:lnTo>
                <a:lnTo>
                  <a:pt x="3783228" y="2823522"/>
                </a:lnTo>
                <a:lnTo>
                  <a:pt x="3768838" y="2868078"/>
                </a:lnTo>
                <a:lnTo>
                  <a:pt x="3750759" y="2910837"/>
                </a:lnTo>
                <a:lnTo>
                  <a:pt x="3729180" y="2951611"/>
                </a:lnTo>
                <a:lnTo>
                  <a:pt x="3704293" y="2990210"/>
                </a:lnTo>
                <a:lnTo>
                  <a:pt x="3676284" y="3026446"/>
                </a:lnTo>
                <a:lnTo>
                  <a:pt x="3645344" y="3060128"/>
                </a:lnTo>
                <a:lnTo>
                  <a:pt x="3611662" y="3091068"/>
                </a:lnTo>
                <a:lnTo>
                  <a:pt x="3575426" y="3119077"/>
                </a:lnTo>
                <a:lnTo>
                  <a:pt x="3536827" y="3143964"/>
                </a:lnTo>
                <a:lnTo>
                  <a:pt x="3496053" y="3165543"/>
                </a:lnTo>
                <a:lnTo>
                  <a:pt x="3453294" y="3183622"/>
                </a:lnTo>
                <a:lnTo>
                  <a:pt x="3408738" y="3198012"/>
                </a:lnTo>
                <a:lnTo>
                  <a:pt x="3362576" y="3208526"/>
                </a:lnTo>
                <a:lnTo>
                  <a:pt x="3314995" y="3214973"/>
                </a:lnTo>
                <a:lnTo>
                  <a:pt x="3266186" y="3217164"/>
                </a:lnTo>
                <a:lnTo>
                  <a:pt x="536194" y="3217164"/>
                </a:lnTo>
                <a:lnTo>
                  <a:pt x="487384" y="3214973"/>
                </a:lnTo>
                <a:lnTo>
                  <a:pt x="439803" y="3208526"/>
                </a:lnTo>
                <a:lnTo>
                  <a:pt x="393641" y="3198012"/>
                </a:lnTo>
                <a:lnTo>
                  <a:pt x="349085" y="3183622"/>
                </a:lnTo>
                <a:lnTo>
                  <a:pt x="306326" y="3165543"/>
                </a:lnTo>
                <a:lnTo>
                  <a:pt x="265552" y="3143964"/>
                </a:lnTo>
                <a:lnTo>
                  <a:pt x="226953" y="3119077"/>
                </a:lnTo>
                <a:lnTo>
                  <a:pt x="190717" y="3091068"/>
                </a:lnTo>
                <a:lnTo>
                  <a:pt x="157035" y="3060128"/>
                </a:lnTo>
                <a:lnTo>
                  <a:pt x="126095" y="3026446"/>
                </a:lnTo>
                <a:lnTo>
                  <a:pt x="98086" y="2990210"/>
                </a:lnTo>
                <a:lnTo>
                  <a:pt x="73199" y="2951611"/>
                </a:lnTo>
                <a:lnTo>
                  <a:pt x="51620" y="2910837"/>
                </a:lnTo>
                <a:lnTo>
                  <a:pt x="33541" y="2868078"/>
                </a:lnTo>
                <a:lnTo>
                  <a:pt x="19151" y="2823522"/>
                </a:lnTo>
                <a:lnTo>
                  <a:pt x="8637" y="2777360"/>
                </a:lnTo>
                <a:lnTo>
                  <a:pt x="2190" y="2729779"/>
                </a:lnTo>
                <a:lnTo>
                  <a:pt x="0" y="2680970"/>
                </a:lnTo>
                <a:lnTo>
                  <a:pt x="0" y="536194"/>
                </a:lnTo>
                <a:close/>
              </a:path>
            </a:pathLst>
          </a:custGeom>
          <a:ln w="57912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69202" y="3084067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3534" y="4552315"/>
            <a:ext cx="2872740" cy="12058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LSTM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Self-attention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layers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Tree-based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</a:p>
        </p:txBody>
      </p:sp>
      <p:sp>
        <p:nvSpPr>
          <p:cNvPr id="16" name="object 16"/>
          <p:cNvSpPr/>
          <p:nvPr/>
        </p:nvSpPr>
        <p:spPr>
          <a:xfrm>
            <a:off x="5564123" y="384047"/>
            <a:ext cx="313944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623559" y="423672"/>
            <a:ext cx="195580" cy="760730"/>
          </a:xfrm>
          <a:custGeom>
            <a:avLst/>
            <a:gdLst/>
            <a:ahLst/>
            <a:cxnLst/>
            <a:rect l="l" t="t" r="r" b="b"/>
            <a:pathLst>
              <a:path w="195579" h="760730">
                <a:moveTo>
                  <a:pt x="0" y="760476"/>
                </a:moveTo>
                <a:lnTo>
                  <a:pt x="195072" y="760476"/>
                </a:lnTo>
                <a:lnTo>
                  <a:pt x="195072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A9D18E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73240" y="384047"/>
            <a:ext cx="313944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32676" y="423672"/>
            <a:ext cx="195580" cy="760730"/>
          </a:xfrm>
          <a:custGeom>
            <a:avLst/>
            <a:gdLst/>
            <a:ahLst/>
            <a:cxnLst/>
            <a:rect l="l" t="t" r="r" b="b"/>
            <a:pathLst>
              <a:path w="195579" h="760730">
                <a:moveTo>
                  <a:pt x="0" y="760476"/>
                </a:moveTo>
                <a:lnTo>
                  <a:pt x="195072" y="760476"/>
                </a:lnTo>
                <a:lnTo>
                  <a:pt x="195072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9DC3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174735" y="384047"/>
            <a:ext cx="313944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234171" y="423672"/>
            <a:ext cx="195580" cy="760730"/>
          </a:xfrm>
          <a:custGeom>
            <a:avLst/>
            <a:gdLst/>
            <a:ahLst/>
            <a:cxnLst/>
            <a:rect l="l" t="t" r="r" b="b"/>
            <a:pathLst>
              <a:path w="195579" h="760730">
                <a:moveTo>
                  <a:pt x="0" y="760476"/>
                </a:moveTo>
                <a:lnTo>
                  <a:pt x="195072" y="760476"/>
                </a:lnTo>
                <a:lnTo>
                  <a:pt x="195072" y="0"/>
                </a:lnTo>
                <a:lnTo>
                  <a:pt x="0" y="0"/>
                </a:lnTo>
                <a:lnTo>
                  <a:pt x="0" y="760476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 Model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2189733" y="3042285"/>
            <a:ext cx="18237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Many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Layers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290821" y="1985010"/>
            <a:ext cx="791210" cy="2641600"/>
          </a:xfrm>
          <a:custGeom>
            <a:avLst/>
            <a:gdLst/>
            <a:ahLst/>
            <a:cxnLst/>
            <a:rect l="l" t="t" r="r" b="b"/>
            <a:pathLst>
              <a:path w="791210" h="2641600">
                <a:moveTo>
                  <a:pt x="790955" y="2641091"/>
                </a:moveTo>
                <a:lnTo>
                  <a:pt x="719862" y="2639012"/>
                </a:lnTo>
                <a:lnTo>
                  <a:pt x="652951" y="2633016"/>
                </a:lnTo>
                <a:lnTo>
                  <a:pt x="591340" y="2623467"/>
                </a:lnTo>
                <a:lnTo>
                  <a:pt x="536144" y="2610729"/>
                </a:lnTo>
                <a:lnTo>
                  <a:pt x="488481" y="2595165"/>
                </a:lnTo>
                <a:lnTo>
                  <a:pt x="449467" y="2577140"/>
                </a:lnTo>
                <a:lnTo>
                  <a:pt x="401848" y="2535160"/>
                </a:lnTo>
                <a:lnTo>
                  <a:pt x="395477" y="2511933"/>
                </a:lnTo>
                <a:lnTo>
                  <a:pt x="395477" y="1449704"/>
                </a:lnTo>
                <a:lnTo>
                  <a:pt x="389107" y="1426477"/>
                </a:lnTo>
                <a:lnTo>
                  <a:pt x="341488" y="1384497"/>
                </a:lnTo>
                <a:lnTo>
                  <a:pt x="302474" y="1366472"/>
                </a:lnTo>
                <a:lnTo>
                  <a:pt x="254811" y="1350908"/>
                </a:lnTo>
                <a:lnTo>
                  <a:pt x="199615" y="1338170"/>
                </a:lnTo>
                <a:lnTo>
                  <a:pt x="138004" y="1328621"/>
                </a:lnTo>
                <a:lnTo>
                  <a:pt x="71093" y="1322625"/>
                </a:lnTo>
                <a:lnTo>
                  <a:pt x="0" y="1320545"/>
                </a:lnTo>
                <a:lnTo>
                  <a:pt x="71093" y="1318466"/>
                </a:lnTo>
                <a:lnTo>
                  <a:pt x="138004" y="1312470"/>
                </a:lnTo>
                <a:lnTo>
                  <a:pt x="199615" y="1302921"/>
                </a:lnTo>
                <a:lnTo>
                  <a:pt x="254811" y="1290183"/>
                </a:lnTo>
                <a:lnTo>
                  <a:pt x="302474" y="1274619"/>
                </a:lnTo>
                <a:lnTo>
                  <a:pt x="341488" y="1256594"/>
                </a:lnTo>
                <a:lnTo>
                  <a:pt x="389107" y="1214614"/>
                </a:lnTo>
                <a:lnTo>
                  <a:pt x="395477" y="1191387"/>
                </a:lnTo>
                <a:lnTo>
                  <a:pt x="395477" y="129159"/>
                </a:lnTo>
                <a:lnTo>
                  <a:pt x="401848" y="105931"/>
                </a:lnTo>
                <a:lnTo>
                  <a:pt x="449467" y="63951"/>
                </a:lnTo>
                <a:lnTo>
                  <a:pt x="488481" y="45926"/>
                </a:lnTo>
                <a:lnTo>
                  <a:pt x="536144" y="30362"/>
                </a:lnTo>
                <a:lnTo>
                  <a:pt x="591340" y="17624"/>
                </a:lnTo>
                <a:lnTo>
                  <a:pt x="652951" y="8075"/>
                </a:lnTo>
                <a:lnTo>
                  <a:pt x="719862" y="2079"/>
                </a:lnTo>
                <a:lnTo>
                  <a:pt x="790955" y="0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">
            <a:extLst>
              <a:ext uri="{FF2B5EF4-FFF2-40B4-BE49-F238E27FC236}">
                <a16:creationId xmlns:a16="http://schemas.microsoft.com/office/drawing/2014/main" id="{D048F9B2-0544-46FF-ABAA-06FD598DA764}"/>
              </a:ext>
            </a:extLst>
          </p:cNvPr>
          <p:cNvSpPr txBox="1"/>
          <p:nvPr/>
        </p:nvSpPr>
        <p:spPr>
          <a:xfrm>
            <a:off x="5487262" y="5672108"/>
            <a:ext cx="381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宠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31" name="object 4">
            <a:extLst>
              <a:ext uri="{FF2B5EF4-FFF2-40B4-BE49-F238E27FC236}">
                <a16:creationId xmlns:a16="http://schemas.microsoft.com/office/drawing/2014/main" id="{D71A515D-19F3-42A8-A605-BB9D37F0AA35}"/>
              </a:ext>
            </a:extLst>
          </p:cNvPr>
          <p:cNvSpPr txBox="1"/>
          <p:nvPr/>
        </p:nvSpPr>
        <p:spPr>
          <a:xfrm>
            <a:off x="6821042" y="5672108"/>
            <a:ext cx="3810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lvl="0">
              <a:spcBef>
                <a:spcPts val="95"/>
              </a:spcBef>
              <a:defRPr/>
            </a:pPr>
            <a:r>
              <a:rPr lang="zh-CN" altLang="en-US" sz="2800" spc="-5" dirty="0">
                <a:solidFill>
                  <a:prstClr val="black"/>
                </a:solidFill>
                <a:latin typeface="Microsoft JhengHei"/>
                <a:cs typeface="Microsoft JhengHei"/>
              </a:rPr>
              <a:t>物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32" name="object 5">
            <a:extLst>
              <a:ext uri="{FF2B5EF4-FFF2-40B4-BE49-F238E27FC236}">
                <a16:creationId xmlns:a16="http://schemas.microsoft.com/office/drawing/2014/main" id="{D151F66F-A484-413D-B56C-4718EFCA2A7F}"/>
              </a:ext>
            </a:extLst>
          </p:cNvPr>
          <p:cNvSpPr txBox="1"/>
          <p:nvPr/>
        </p:nvSpPr>
        <p:spPr>
          <a:xfrm>
            <a:off x="8066531" y="5672108"/>
            <a:ext cx="3810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狗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8995" y="140207"/>
            <a:ext cx="8750808" cy="6717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800" y="4873752"/>
            <a:ext cx="461772" cy="606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95755" y="5878067"/>
            <a:ext cx="464819" cy="664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77111" y="551307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712"/>
                </a:lnTo>
                <a:lnTo>
                  <a:pt x="51815" y="312712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5755" y="5878067"/>
            <a:ext cx="464820" cy="664845"/>
          </a:xfrm>
          <a:prstGeom prst="rect">
            <a:avLst/>
          </a:prstGeom>
          <a:ln w="6095">
            <a:solidFill>
              <a:srgbClr val="4471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3980" marR="0" lvl="0" indent="0" algn="l" defTabSz="914400" rtl="0" eaLnBrk="1" fontAlgn="auto" latinLnBrk="0" hangingPunct="1">
              <a:lnSpc>
                <a:spcPts val="27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89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42132" y="4873752"/>
            <a:ext cx="464820" cy="606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340608" y="5865876"/>
            <a:ext cx="464820" cy="6766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535679" y="551307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40608" y="5865876"/>
            <a:ext cx="464820" cy="67691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8382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573267" y="5881115"/>
            <a:ext cx="464820" cy="6766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782055" y="5528309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574791" y="4888991"/>
            <a:ext cx="464820" cy="6050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73267" y="5881115"/>
            <a:ext cx="464820" cy="67691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16595" y="5897879"/>
            <a:ext cx="464820" cy="6766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8031480" y="55450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825740" y="4905755"/>
            <a:ext cx="464820" cy="605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16595" y="5897879"/>
            <a:ext cx="464820" cy="67691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8382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17548" y="3796284"/>
            <a:ext cx="288036" cy="5394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17548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146047" y="3796284"/>
            <a:ext cx="288035" cy="5394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46047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83691" y="3796284"/>
            <a:ext cx="288036" cy="5394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83691" y="3796284"/>
            <a:ext cx="288290" cy="539750"/>
          </a:xfrm>
          <a:prstGeom prst="rect">
            <a:avLst/>
          </a:prstGeom>
          <a:ln w="6095">
            <a:solidFill>
              <a:srgbClr val="EC7C3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225" marR="0" lvl="0" indent="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61187" y="3749116"/>
            <a:ext cx="7200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0685" algn="l"/>
              </a:tabLst>
              <a:defRPr/>
            </a:pP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	</a:t>
            </a:r>
            <a:r>
              <a:rPr kumimoji="0" sz="3600" b="0" i="0" u="none" strike="noStrike" kern="1200" cap="none" spc="9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260347" y="4341114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5" h="509270">
                <a:moveTo>
                  <a:pt x="51815" y="64769"/>
                </a:moveTo>
                <a:lnTo>
                  <a:pt x="25908" y="64769"/>
                </a:lnTo>
                <a:lnTo>
                  <a:pt x="25908" y="508888"/>
                </a:lnTo>
                <a:lnTo>
                  <a:pt x="51815" y="508888"/>
                </a:lnTo>
                <a:lnTo>
                  <a:pt x="51815" y="64769"/>
                </a:lnTo>
                <a:close/>
              </a:path>
              <a:path w="78105" h="509270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509270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17041" y="4620005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0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78180" y="4338065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69"/>
                </a:moveTo>
                <a:lnTo>
                  <a:pt x="25907" y="64769"/>
                </a:lnTo>
                <a:lnTo>
                  <a:pt x="25907" y="271525"/>
                </a:lnTo>
                <a:lnTo>
                  <a:pt x="51815" y="271525"/>
                </a:lnTo>
                <a:lnTo>
                  <a:pt x="51815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24227" y="4338065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5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5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271779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994403" y="3779520"/>
            <a:ext cx="288036" cy="5394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994403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985386" y="3722370"/>
            <a:ext cx="33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1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421379" y="3779520"/>
            <a:ext cx="288036" cy="5394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421379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711832" y="3739388"/>
            <a:ext cx="2048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724025" algn="l"/>
              </a:tabLst>
              <a:defRPr/>
            </a:pPr>
            <a:r>
              <a:rPr kumimoji="0" sz="3600" b="0" i="0" u="none" strike="noStrike" kern="1200" cap="none" spc="14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</a:t>
            </a:r>
            <a:r>
              <a:rPr kumimoji="0" sz="3600" b="0" i="0" u="none" strike="noStrike" kern="1200" cap="none" spc="172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2625" b="0" i="0" u="none" strike="noStrike" kern="1200" cap="none" spc="60" normalizeH="0" baseline="158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2625" b="0" i="0" u="none" strike="noStrike" kern="1200" cap="none" spc="0" normalizeH="0" baseline="158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859023" y="3779520"/>
            <a:ext cx="288036" cy="5394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59023" y="3779520"/>
            <a:ext cx="288290" cy="53975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9050" marR="0" lvl="0" indent="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039236" y="3814953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535679" y="4324350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4" h="509270">
                <a:moveTo>
                  <a:pt x="51816" y="64769"/>
                </a:moveTo>
                <a:lnTo>
                  <a:pt x="25908" y="64769"/>
                </a:lnTo>
                <a:lnTo>
                  <a:pt x="25908" y="508888"/>
                </a:lnTo>
                <a:lnTo>
                  <a:pt x="51816" y="508888"/>
                </a:lnTo>
                <a:lnTo>
                  <a:pt x="51816" y="64769"/>
                </a:lnTo>
                <a:close/>
              </a:path>
              <a:path w="78104" h="509270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509270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992373" y="4603241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1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53511" y="4321302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5" h="271779">
                <a:moveTo>
                  <a:pt x="51815" y="64770"/>
                </a:moveTo>
                <a:lnTo>
                  <a:pt x="25907" y="64770"/>
                </a:lnTo>
                <a:lnTo>
                  <a:pt x="25907" y="271525"/>
                </a:lnTo>
                <a:lnTo>
                  <a:pt x="51815" y="271525"/>
                </a:lnTo>
                <a:lnTo>
                  <a:pt x="51815" y="64770"/>
                </a:lnTo>
                <a:close/>
              </a:path>
              <a:path w="78105" h="27177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271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099559" y="4321302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70"/>
                </a:moveTo>
                <a:lnTo>
                  <a:pt x="25907" y="64770"/>
                </a:lnTo>
                <a:lnTo>
                  <a:pt x="25907" y="271525"/>
                </a:lnTo>
                <a:lnTo>
                  <a:pt x="51815" y="271525"/>
                </a:lnTo>
                <a:lnTo>
                  <a:pt x="51815" y="64770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6237732" y="3790188"/>
            <a:ext cx="288036" cy="5394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6237732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666232" y="3790188"/>
            <a:ext cx="288036" cy="5394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666232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103876" y="3790188"/>
            <a:ext cx="288036" cy="5394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103876" y="3790188"/>
            <a:ext cx="288290" cy="53975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18415" marR="0" lvl="0" indent="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283834" y="3743325"/>
            <a:ext cx="1284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6240" algn="l"/>
                <a:tab pos="958215" algn="l"/>
              </a:tabLst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	</a:t>
            </a: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</a:t>
            </a:r>
            <a:r>
              <a:rPr kumimoji="0" sz="3600" b="0" i="0" u="none" strike="noStrike" kern="1200" cap="none" spc="217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2625" b="0" i="0" u="none" strike="noStrike" kern="1200" cap="none" spc="60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2625" b="0" i="0" u="none" strike="noStrike" kern="1200" cap="none" spc="0" normalizeH="0" baseline="317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780532" y="4333494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4" h="509270">
                <a:moveTo>
                  <a:pt x="51815" y="64769"/>
                </a:moveTo>
                <a:lnTo>
                  <a:pt x="25907" y="64769"/>
                </a:lnTo>
                <a:lnTo>
                  <a:pt x="25907" y="508888"/>
                </a:lnTo>
                <a:lnTo>
                  <a:pt x="51815" y="508888"/>
                </a:lnTo>
                <a:lnTo>
                  <a:pt x="51815" y="64769"/>
                </a:lnTo>
                <a:close/>
              </a:path>
              <a:path w="78104" h="509270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4" h="509270">
                <a:moveTo>
                  <a:pt x="71246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237226" y="4613909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1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198364" y="4331970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5" y="271525"/>
                </a:lnTo>
                <a:lnTo>
                  <a:pt x="51815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344411" y="4331970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5" y="271525"/>
                </a:lnTo>
                <a:lnTo>
                  <a:pt x="51815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8490204" y="3802379"/>
            <a:ext cx="288035" cy="5410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8490204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8482965" y="3746372"/>
            <a:ext cx="33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1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918704" y="3802379"/>
            <a:ext cx="288035" cy="5410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918704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356347" y="3802379"/>
            <a:ext cx="288035" cy="5410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356347" y="3802379"/>
            <a:ext cx="288290" cy="54102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19050" marR="0" lvl="0" indent="0" algn="l" defTabSz="914400" rtl="0" eaLnBrk="1" fontAlgn="auto" latinLnBrk="0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536942" y="3756786"/>
            <a:ext cx="720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6240" algn="l"/>
              </a:tabLst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	</a:t>
            </a: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033004" y="4347209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4" h="509270">
                <a:moveTo>
                  <a:pt x="51816" y="64769"/>
                </a:moveTo>
                <a:lnTo>
                  <a:pt x="25907" y="64769"/>
                </a:lnTo>
                <a:lnTo>
                  <a:pt x="25907" y="508888"/>
                </a:lnTo>
                <a:lnTo>
                  <a:pt x="51816" y="508888"/>
                </a:lnTo>
                <a:lnTo>
                  <a:pt x="51816" y="64769"/>
                </a:lnTo>
                <a:close/>
              </a:path>
              <a:path w="78104" h="509270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5092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489697" y="4627626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1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450835" y="4345685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596883" y="4345685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825740" y="4905755"/>
            <a:ext cx="46482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0330" marR="0" lvl="0" indent="0" algn="l" defTabSz="914400" rtl="0" eaLnBrk="1" fontAlgn="auto" latinLnBrk="0" hangingPunct="1">
              <a:lnSpc>
                <a:spcPts val="26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5574791" y="4888991"/>
            <a:ext cx="46482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2870" marR="0" lvl="0" indent="0" algn="l" defTabSz="914400" rtl="0" eaLnBrk="1" fontAlgn="auto" latinLnBrk="0" hangingPunct="1">
              <a:lnSpc>
                <a:spcPts val="2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3342132" y="4873752"/>
            <a:ext cx="464820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3189" marR="0" lvl="0" indent="0" algn="l" defTabSz="914400" rtl="0" eaLnBrk="1" fontAlgn="auto" latinLnBrk="0" hangingPunct="1">
              <a:lnSpc>
                <a:spcPts val="28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1066800" y="4873752"/>
            <a:ext cx="462280" cy="607060"/>
          </a:xfrm>
          <a:prstGeom prst="rect">
            <a:avLst/>
          </a:prstGeom>
          <a:ln w="6095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algn="l" defTabSz="914400" rtl="0" eaLnBrk="1" fontAlgn="auto" latinLnBrk="0" hangingPunct="1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3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1724405" y="5460898"/>
            <a:ext cx="12547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2625" b="0" i="0" u="none" strike="noStrike" kern="1200" cap="none" spc="75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4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𝑊𝑥</a:t>
            </a:r>
            <a:r>
              <a:rPr kumimoji="0" sz="2625" b="0" i="0" u="none" strike="noStrike" kern="1200" cap="none" spc="127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2625" b="0" i="0" u="none" strike="noStrike" kern="1200" cap="none" spc="0" normalizeH="0" baseline="28571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195953" y="164190"/>
            <a:ext cx="3756660" cy="3094355"/>
          </a:xfrm>
          <a:prstGeom prst="rect">
            <a:avLst/>
          </a:prstGeom>
        </p:spPr>
        <p:txBody>
          <a:bodyPr vert="horz" wrap="square" lIns="0" tIns="170180" rIns="0" bIns="0" rtlCol="0">
            <a:spAutoFit/>
          </a:bodyPr>
          <a:lstStyle/>
          <a:p>
            <a:pPr marL="33655" marR="0" lvl="0" indent="0" algn="l" defTabSz="914400" rtl="0" eaLnBrk="1" fontAlgn="auto" latinLnBrk="0" hangingPunct="1">
              <a:lnSpc>
                <a:spcPct val="100000"/>
              </a:lnSpc>
              <a:spcBef>
                <a:spcPts val="13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query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(to match</a:t>
            </a: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others)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557655" marR="0" lvl="0" indent="0" algn="l" defTabSz="914400" rtl="0" eaLnBrk="1" fontAlgn="auto" latinLnBrk="0" hangingPunct="1">
              <a:lnSpc>
                <a:spcPct val="100000"/>
              </a:lnSpc>
              <a:spcBef>
                <a:spcPts val="12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2625" b="0" i="0" u="none" strike="noStrike" kern="1200" cap="none" spc="97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4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r>
              <a:rPr kumimoji="0" sz="2625" b="0" i="0" u="none" strike="noStrike" kern="1200" cap="none" spc="195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2400" b="0" i="0" u="none" strike="noStrike" kern="1200" cap="none" spc="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2625" b="0" i="0" u="none" strike="noStrike" kern="1200" cap="none" spc="195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2625" b="0" i="0" u="none" strike="noStrike" kern="1200" cap="none" spc="0" normalizeH="0" baseline="28571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31115" marR="0" lvl="0" indent="0" algn="l" defTabSz="914400" rtl="0" eaLnBrk="1" fontAlgn="auto" latinLnBrk="0" hangingPunct="1">
              <a:lnSpc>
                <a:spcPct val="100000"/>
              </a:lnSpc>
              <a:spcBef>
                <a:spcPts val="11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 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key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(to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be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matched)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564005" marR="0" lvl="0" indent="0" algn="l" defTabSz="914400" rtl="0" eaLnBrk="1" fontAlgn="auto" latinLnBrk="0" hangingPunct="1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2625" b="0" i="0" u="none" strike="noStrike" kern="1200" cap="none" spc="127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400" b="0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r>
              <a:rPr kumimoji="0" sz="2625" b="0" i="0" u="none" strike="noStrike" kern="1200" cap="none" spc="187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2400" b="0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2625" b="0" i="0" u="none" strike="noStrike" kern="1200" cap="none" spc="187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2625" b="0" i="0" u="none" strike="noStrike" kern="1200" cap="none" spc="0" normalizeH="0" baseline="28571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240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information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be</a:t>
            </a:r>
            <a:r>
              <a:rPr kumimoji="0" sz="2400" b="0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extracted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557655" marR="0" lvl="0" indent="0" algn="l" defTabSz="914400" rtl="0" eaLnBrk="1" fontAlgn="auto" latinLnBrk="0" hangingPunct="1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2625" b="0" i="0" u="none" strike="noStrike" kern="1200" cap="none" spc="150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4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𝑊</a:t>
            </a:r>
            <a:r>
              <a:rPr kumimoji="0" sz="2625" b="0" i="0" u="none" strike="noStrike" kern="1200" cap="none" spc="157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24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2625" b="0" i="0" u="none" strike="noStrike" kern="1200" cap="none" spc="157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endParaRPr kumimoji="0" sz="2625" b="0" i="0" u="none" strike="noStrike" kern="1200" cap="none" spc="0" normalizeH="0" baseline="28571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1" name="object 71"/>
          <p:cNvSpPr txBox="1">
            <a:spLocks noGrp="1"/>
          </p:cNvSpPr>
          <p:nvPr>
            <p:ph type="title"/>
          </p:nvPr>
        </p:nvSpPr>
        <p:spPr>
          <a:xfrm>
            <a:off x="343915" y="20863"/>
            <a:ext cx="3155315" cy="88519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pc="-5" dirty="0"/>
              <a:t>Self-attention</a:t>
            </a:r>
          </a:p>
          <a:p>
            <a:pPr marL="45085">
              <a:lnSpc>
                <a:spcPct val="100000"/>
              </a:lnSpc>
              <a:spcBef>
                <a:spcPts val="275"/>
              </a:spcBef>
            </a:pPr>
            <a:r>
              <a:rPr sz="1800" b="0" i="0" u="none" spc="-15" dirty="0">
                <a:latin typeface="Calibri"/>
                <a:cs typeface="Calibri"/>
              </a:rPr>
              <a:t>https://arxiv.org/abs/1706.03762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15468" y="958596"/>
            <a:ext cx="3105911" cy="268071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495044" y="1910460"/>
            <a:ext cx="2365375" cy="1346835"/>
          </a:xfrm>
          <a:custGeom>
            <a:avLst/>
            <a:gdLst/>
            <a:ahLst/>
            <a:cxnLst/>
            <a:rect l="l" t="t" r="r" b="b"/>
            <a:pathLst>
              <a:path w="2365375" h="1346835">
                <a:moveTo>
                  <a:pt x="2208022" y="402971"/>
                </a:moveTo>
                <a:lnTo>
                  <a:pt x="157225" y="402971"/>
                </a:lnTo>
                <a:lnTo>
                  <a:pt x="107517" y="410983"/>
                </a:lnTo>
                <a:lnTo>
                  <a:pt x="64355" y="433296"/>
                </a:lnTo>
                <a:lnTo>
                  <a:pt x="30325" y="467326"/>
                </a:lnTo>
                <a:lnTo>
                  <a:pt x="8012" y="510488"/>
                </a:lnTo>
                <a:lnTo>
                  <a:pt x="0" y="560197"/>
                </a:lnTo>
                <a:lnTo>
                  <a:pt x="0" y="1189101"/>
                </a:lnTo>
                <a:lnTo>
                  <a:pt x="8012" y="1238809"/>
                </a:lnTo>
                <a:lnTo>
                  <a:pt x="30325" y="1281971"/>
                </a:lnTo>
                <a:lnTo>
                  <a:pt x="64355" y="1316001"/>
                </a:lnTo>
                <a:lnTo>
                  <a:pt x="107517" y="1338314"/>
                </a:lnTo>
                <a:lnTo>
                  <a:pt x="157225" y="1346327"/>
                </a:lnTo>
                <a:lnTo>
                  <a:pt x="2208022" y="1346327"/>
                </a:lnTo>
                <a:lnTo>
                  <a:pt x="2257730" y="1338314"/>
                </a:lnTo>
                <a:lnTo>
                  <a:pt x="2300892" y="1316001"/>
                </a:lnTo>
                <a:lnTo>
                  <a:pt x="2334922" y="1281971"/>
                </a:lnTo>
                <a:lnTo>
                  <a:pt x="2357235" y="1238809"/>
                </a:lnTo>
                <a:lnTo>
                  <a:pt x="2365247" y="1189101"/>
                </a:lnTo>
                <a:lnTo>
                  <a:pt x="2365247" y="560197"/>
                </a:lnTo>
                <a:lnTo>
                  <a:pt x="2357235" y="510488"/>
                </a:lnTo>
                <a:lnTo>
                  <a:pt x="2334922" y="467326"/>
                </a:lnTo>
                <a:lnTo>
                  <a:pt x="2300892" y="433296"/>
                </a:lnTo>
                <a:lnTo>
                  <a:pt x="2257730" y="410983"/>
                </a:lnTo>
                <a:lnTo>
                  <a:pt x="2208022" y="402971"/>
                </a:lnTo>
                <a:close/>
              </a:path>
              <a:path w="2365375" h="1346835">
                <a:moveTo>
                  <a:pt x="18415" y="0"/>
                </a:moveTo>
                <a:lnTo>
                  <a:pt x="394207" y="402971"/>
                </a:lnTo>
                <a:lnTo>
                  <a:pt x="985519" y="402971"/>
                </a:lnTo>
                <a:lnTo>
                  <a:pt x="18415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1495044" y="1910460"/>
            <a:ext cx="2365375" cy="1346835"/>
          </a:xfrm>
          <a:custGeom>
            <a:avLst/>
            <a:gdLst/>
            <a:ahLst/>
            <a:cxnLst/>
            <a:rect l="l" t="t" r="r" b="b"/>
            <a:pathLst>
              <a:path w="2365375" h="1346835">
                <a:moveTo>
                  <a:pt x="0" y="560197"/>
                </a:moveTo>
                <a:lnTo>
                  <a:pt x="8012" y="510488"/>
                </a:lnTo>
                <a:lnTo>
                  <a:pt x="30325" y="467326"/>
                </a:lnTo>
                <a:lnTo>
                  <a:pt x="64355" y="433296"/>
                </a:lnTo>
                <a:lnTo>
                  <a:pt x="107517" y="410983"/>
                </a:lnTo>
                <a:lnTo>
                  <a:pt x="157225" y="402971"/>
                </a:lnTo>
                <a:lnTo>
                  <a:pt x="394207" y="402971"/>
                </a:lnTo>
                <a:lnTo>
                  <a:pt x="18415" y="0"/>
                </a:lnTo>
                <a:lnTo>
                  <a:pt x="985519" y="402971"/>
                </a:lnTo>
                <a:lnTo>
                  <a:pt x="2208022" y="402971"/>
                </a:lnTo>
                <a:lnTo>
                  <a:pt x="2257730" y="410983"/>
                </a:lnTo>
                <a:lnTo>
                  <a:pt x="2300892" y="433296"/>
                </a:lnTo>
                <a:lnTo>
                  <a:pt x="2334922" y="467326"/>
                </a:lnTo>
                <a:lnTo>
                  <a:pt x="2357235" y="510488"/>
                </a:lnTo>
                <a:lnTo>
                  <a:pt x="2365247" y="560197"/>
                </a:lnTo>
                <a:lnTo>
                  <a:pt x="2365247" y="796036"/>
                </a:lnTo>
                <a:lnTo>
                  <a:pt x="2365247" y="1189101"/>
                </a:lnTo>
                <a:lnTo>
                  <a:pt x="2357235" y="1238809"/>
                </a:lnTo>
                <a:lnTo>
                  <a:pt x="2334922" y="1281971"/>
                </a:lnTo>
                <a:lnTo>
                  <a:pt x="2300892" y="1316001"/>
                </a:lnTo>
                <a:lnTo>
                  <a:pt x="2257730" y="1338314"/>
                </a:lnTo>
                <a:lnTo>
                  <a:pt x="2208022" y="1346327"/>
                </a:lnTo>
                <a:lnTo>
                  <a:pt x="985519" y="1346327"/>
                </a:lnTo>
                <a:lnTo>
                  <a:pt x="394207" y="1346327"/>
                </a:lnTo>
                <a:lnTo>
                  <a:pt x="157225" y="1346327"/>
                </a:lnTo>
                <a:lnTo>
                  <a:pt x="107517" y="1338314"/>
                </a:lnTo>
                <a:lnTo>
                  <a:pt x="64355" y="1316001"/>
                </a:lnTo>
                <a:lnTo>
                  <a:pt x="30325" y="1281971"/>
                </a:lnTo>
                <a:lnTo>
                  <a:pt x="8012" y="1238809"/>
                </a:lnTo>
                <a:lnTo>
                  <a:pt x="0" y="1189101"/>
                </a:lnTo>
                <a:lnTo>
                  <a:pt x="0" y="796036"/>
                </a:lnTo>
                <a:lnTo>
                  <a:pt x="0" y="560197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1627123" y="2323845"/>
            <a:ext cx="210375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7185" marR="5080" lvl="0" indent="-32512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Attention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is all 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you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need.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3218" y="1217198"/>
            <a:ext cx="8771206" cy="52220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Bigger Model</a:t>
            </a:r>
            <a:endParaRPr 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B9FBC93B-FA04-45EA-9176-4A289FAE8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object 4"/>
          <p:cNvSpPr txBox="1"/>
          <p:nvPr/>
        </p:nvSpPr>
        <p:spPr>
          <a:xfrm>
            <a:off x="707542" y="1447876"/>
            <a:ext cx="4851400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Source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image: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https://www.microsoft.com/en-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us/research/blog/turing-nlg-a-17-billion-parameter-  language-model-by-microsoft/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83228" y="3401948"/>
            <a:ext cx="2336800" cy="67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727075" algn="l" defTabSz="914400" rtl="0" eaLnBrk="1" fontAlgn="auto" latinLnBrk="0" hangingPunct="1">
              <a:lnSpc>
                <a:spcPct val="1186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Megatron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[Shoeybi, et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al.,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arXiv’19]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22209" y="1125092"/>
            <a:ext cx="601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585" marR="5080" lvl="0" indent="-9652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ur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ng 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NLG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3459" y="137159"/>
            <a:ext cx="3840480" cy="67208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Smaller</a:t>
            </a:r>
            <a:r>
              <a:rPr spc="-60" dirty="0"/>
              <a:t> </a:t>
            </a:r>
            <a:r>
              <a:rPr dirty="0"/>
              <a:t>Model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2B4E2B85-D618-4CEA-8331-CBE1D1364C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object 4"/>
          <p:cNvSpPr/>
          <p:nvPr/>
        </p:nvSpPr>
        <p:spPr>
          <a:xfrm>
            <a:off x="1997286" y="2242062"/>
            <a:ext cx="700532" cy="1186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15055" y="2438400"/>
            <a:ext cx="1771014" cy="782320"/>
          </a:xfrm>
          <a:custGeom>
            <a:avLst/>
            <a:gdLst/>
            <a:ahLst/>
            <a:cxnLst/>
            <a:rect l="l" t="t" r="r" b="b"/>
            <a:pathLst>
              <a:path w="1771014" h="782319">
                <a:moveTo>
                  <a:pt x="390906" y="0"/>
                </a:moveTo>
                <a:lnTo>
                  <a:pt x="0" y="390905"/>
                </a:lnTo>
                <a:lnTo>
                  <a:pt x="390906" y="781812"/>
                </a:lnTo>
                <a:lnTo>
                  <a:pt x="390906" y="586359"/>
                </a:lnTo>
                <a:lnTo>
                  <a:pt x="1770888" y="586359"/>
                </a:lnTo>
                <a:lnTo>
                  <a:pt x="1770888" y="195452"/>
                </a:lnTo>
                <a:lnTo>
                  <a:pt x="390906" y="195452"/>
                </a:lnTo>
                <a:lnTo>
                  <a:pt x="39090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15055" y="2438400"/>
            <a:ext cx="1771014" cy="782320"/>
          </a:xfrm>
          <a:custGeom>
            <a:avLst/>
            <a:gdLst/>
            <a:ahLst/>
            <a:cxnLst/>
            <a:rect l="l" t="t" r="r" b="b"/>
            <a:pathLst>
              <a:path w="1771014" h="782319">
                <a:moveTo>
                  <a:pt x="1770888" y="195452"/>
                </a:moveTo>
                <a:lnTo>
                  <a:pt x="390906" y="195452"/>
                </a:lnTo>
                <a:lnTo>
                  <a:pt x="390906" y="0"/>
                </a:lnTo>
                <a:lnTo>
                  <a:pt x="0" y="390905"/>
                </a:lnTo>
                <a:lnTo>
                  <a:pt x="390906" y="781812"/>
                </a:lnTo>
                <a:lnTo>
                  <a:pt x="390906" y="586359"/>
                </a:lnTo>
                <a:lnTo>
                  <a:pt x="1770888" y="586359"/>
                </a:lnTo>
                <a:lnTo>
                  <a:pt x="1770888" y="195452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6983" y="3623690"/>
            <a:ext cx="4086225" cy="12420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Distill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BERT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800735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[Sanh, et al., NeurIPS</a:t>
            </a:r>
            <a:r>
              <a:rPr kumimoji="0" sz="1800" b="0" i="0" u="none" strike="noStrike" kern="1200" cap="none" spc="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workshop’19]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60325" marR="0" lvl="0" indent="0" algn="l" defTabSz="914400" rtl="0" eaLnBrk="1" fontAlgn="auto" latinLnBrk="0" hangingPunct="1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Tiny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BERT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[Jian, et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al.,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arXiv’19]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67204" y="4938521"/>
            <a:ext cx="1811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[Sun,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et al.,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ACL’20]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4837" y="4861735"/>
            <a:ext cx="4107815" cy="15367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Mobile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BERT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90" marR="0" lvl="0" indent="0" algn="l" defTabSz="914400" rtl="0" eaLnBrk="1" fontAlgn="auto" latinLnBrk="0" hangingPunct="1">
              <a:lnSpc>
                <a:spcPts val="2800"/>
              </a:lnSpc>
              <a:spcBef>
                <a:spcPts val="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Q8BERT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525145" marR="0" lvl="0" indent="0" algn="l" defTabSz="914400" rtl="0" eaLnBrk="1" fontAlgn="auto" latinLnBrk="0" hangingPunct="1">
              <a:lnSpc>
                <a:spcPts val="20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[Zafrir,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al.,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NeurIPS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workshop</a:t>
            </a:r>
            <a:r>
              <a:rPr kumimoji="0" sz="1800" b="0" i="0" u="none" strike="noStrike" kern="1200" cap="none" spc="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2019</a:t>
            </a:r>
            <a:r>
              <a:rPr kumimoji="0" sz="1800" b="0" i="0" u="sng" strike="noStrike" kern="1200" cap="none" spc="0" normalizeH="0" baseline="0" noProof="0" dirty="0">
                <a:ln>
                  <a:noFill/>
                </a:ln>
                <a:solidFill>
                  <a:srgbClr val="0462C1"/>
                </a:solidFill>
                <a:effectLst/>
                <a:uLnTx/>
                <a:uFill>
                  <a:solidFill>
                    <a:srgbClr val="0462C1"/>
                  </a:solidFill>
                </a:uFill>
                <a:latin typeface="Calibri"/>
                <a:ea typeface="+mn-ea"/>
                <a:cs typeface="Calibri"/>
                <a:hlinkClick r:id="rId4"/>
              </a:rPr>
              <a:t>]</a:t>
            </a:r>
            <a:r>
              <a:rPr kumimoji="0" sz="1800" b="0" i="0" u="sng" strike="noStrike" kern="1200" cap="none" spc="-10" normalizeH="0" baseline="0" noProof="0" dirty="0">
                <a:ln>
                  <a:noFill/>
                </a:ln>
                <a:solidFill>
                  <a:srgbClr val="0462C1"/>
                </a:solidFill>
                <a:effectLst/>
                <a:uLnTx/>
                <a:uFill>
                  <a:solidFill>
                    <a:srgbClr val="0462C1"/>
                  </a:solidFill>
                </a:uFill>
                <a:latin typeface="Calibri"/>
                <a:ea typeface="+mn-ea"/>
                <a:cs typeface="Calibri"/>
                <a:hlinkClick r:id="rId4"/>
              </a:rPr>
              <a:t> 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34290" marR="0" lvl="0" indent="0" algn="l" defTabSz="914400" rtl="0" eaLnBrk="1" fontAlgn="auto" latinLnBrk="0" hangingPunct="1">
              <a:lnSpc>
                <a:spcPct val="100000"/>
              </a:lnSpc>
              <a:spcBef>
                <a:spcPts val="6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-7" normalizeH="0" baseline="-694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ALBERT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[Lan,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al.,</a:t>
            </a:r>
            <a:r>
              <a:rPr kumimoji="0" sz="1800" b="0" i="0" u="none" strike="noStrike" kern="1200" cap="none" spc="-16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ICLR’20]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Smaller Model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70904"/>
            <a:ext cx="4153535" cy="226568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Network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Compression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697865" marR="0" lvl="1" indent="-227965" algn="l" defTabSz="914400" rtl="0" eaLnBrk="1" fontAlgn="auto" latinLnBrk="0" hangingPunct="1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98500" algn="l"/>
              </a:tabLst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Network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Pruning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697865" marR="0" lvl="1" indent="-227965" algn="l" defTabSz="914400" rtl="0" eaLnBrk="1" fontAlgn="auto" latinLnBrk="0" hangingPunct="1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98500" algn="l"/>
              </a:tabLst>
              <a:defRPr/>
            </a:pP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Knowledge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Distillation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697865" marR="0" lvl="1" indent="-227965" algn="l" defTabSz="914400" rtl="0" eaLnBrk="1" fontAlgn="auto" latinLnBrk="0" hangingPunct="1">
              <a:lnSpc>
                <a:spcPct val="100000"/>
              </a:lnSpc>
              <a:spcBef>
                <a:spcPts val="15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98500" algn="l"/>
              </a:tabLst>
              <a:defRPr/>
            </a:pP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Parameter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Quantization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697865" marR="0" lvl="1" indent="-227965" algn="l" defTabSz="914400" rtl="0" eaLnBrk="1" fontAlgn="auto" latinLnBrk="0" hangingPunct="1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698500" algn="l"/>
              </a:tabLst>
              <a:defRPr/>
            </a:pP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Architecture</a:t>
            </a:r>
            <a:r>
              <a:rPr kumimoji="0" sz="2800" b="0" i="0" u="none" strike="noStrike" kern="1200" cap="none" spc="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Design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5049139"/>
            <a:ext cx="781494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Excellent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reference: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http://mitchgordon.me/machine/learning/2019/11/18/all-the- 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ways-to-compress-BERT.html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33950" y="2388870"/>
            <a:ext cx="248920" cy="1598930"/>
          </a:xfrm>
          <a:custGeom>
            <a:avLst/>
            <a:gdLst/>
            <a:ahLst/>
            <a:cxnLst/>
            <a:rect l="l" t="t" r="r" b="b"/>
            <a:pathLst>
              <a:path w="248920" h="1598929">
                <a:moveTo>
                  <a:pt x="0" y="1598675"/>
                </a:moveTo>
                <a:lnTo>
                  <a:pt x="48339" y="1595489"/>
                </a:lnTo>
                <a:lnTo>
                  <a:pt x="87820" y="1586801"/>
                </a:lnTo>
                <a:lnTo>
                  <a:pt x="114442" y="1573922"/>
                </a:lnTo>
                <a:lnTo>
                  <a:pt x="124205" y="1558162"/>
                </a:lnTo>
                <a:lnTo>
                  <a:pt x="124205" y="839851"/>
                </a:lnTo>
                <a:lnTo>
                  <a:pt x="133969" y="824091"/>
                </a:lnTo>
                <a:lnTo>
                  <a:pt x="160591" y="811212"/>
                </a:lnTo>
                <a:lnTo>
                  <a:pt x="200072" y="802524"/>
                </a:lnTo>
                <a:lnTo>
                  <a:pt x="248412" y="799338"/>
                </a:lnTo>
                <a:lnTo>
                  <a:pt x="200072" y="796151"/>
                </a:lnTo>
                <a:lnTo>
                  <a:pt x="160591" y="787463"/>
                </a:lnTo>
                <a:lnTo>
                  <a:pt x="133969" y="774584"/>
                </a:lnTo>
                <a:lnTo>
                  <a:pt x="124205" y="758825"/>
                </a:lnTo>
                <a:lnTo>
                  <a:pt x="124205" y="40512"/>
                </a:lnTo>
                <a:lnTo>
                  <a:pt x="114442" y="24753"/>
                </a:lnTo>
                <a:lnTo>
                  <a:pt x="87820" y="11874"/>
                </a:lnTo>
                <a:lnTo>
                  <a:pt x="48339" y="3186"/>
                </a:ln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91353" y="2785998"/>
            <a:ext cx="20453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All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them</a:t>
            </a: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have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been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tried.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Network</a:t>
            </a:r>
            <a:r>
              <a:rPr spc="-60" dirty="0"/>
              <a:t> </a:t>
            </a:r>
            <a:r>
              <a:rPr spc="-15" dirty="0"/>
              <a:t>Architecture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744F6480-EF75-4728-9A31-5727F0A17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7188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Transformer-XL: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Segment-Level Recurrence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with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6142" y="2177923"/>
            <a:ext cx="17100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State</a:t>
            </a:r>
            <a:r>
              <a:rPr kumimoji="0" sz="28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Reuse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7542" y="4734305"/>
            <a:ext cx="16103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Reformer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542" y="5244794"/>
            <a:ext cx="193928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Longformer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12523" y="2756711"/>
            <a:ext cx="7535360" cy="16295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59151" y="2242820"/>
            <a:ext cx="1768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[Dai, et al.,</a:t>
            </a:r>
            <a:r>
              <a:rPr kumimoji="0" sz="1800" b="0" i="0" u="none" strike="noStrike" kern="1200" cap="none" spc="-3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ACL’19]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61082" y="4872608"/>
            <a:ext cx="20853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[Kitaev,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et al.,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ICLR’20]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06344" y="5395061"/>
            <a:ext cx="2269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[Beltagy,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al.,</a:t>
            </a:r>
            <a:r>
              <a:rPr kumimoji="0" sz="1800" b="0" i="0" u="none" strike="noStrike" kern="1200" cap="none" spc="-3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arXiv’20]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13426" y="4812029"/>
            <a:ext cx="253365" cy="970915"/>
          </a:xfrm>
          <a:custGeom>
            <a:avLst/>
            <a:gdLst/>
            <a:ahLst/>
            <a:cxnLst/>
            <a:rect l="l" t="t" r="r" b="b"/>
            <a:pathLst>
              <a:path w="253364" h="970914">
                <a:moveTo>
                  <a:pt x="0" y="970788"/>
                </a:moveTo>
                <a:lnTo>
                  <a:pt x="49232" y="967540"/>
                </a:lnTo>
                <a:lnTo>
                  <a:pt x="89439" y="958683"/>
                </a:lnTo>
                <a:lnTo>
                  <a:pt x="116550" y="945547"/>
                </a:lnTo>
                <a:lnTo>
                  <a:pt x="126491" y="929462"/>
                </a:lnTo>
                <a:lnTo>
                  <a:pt x="126491" y="526669"/>
                </a:lnTo>
                <a:lnTo>
                  <a:pt x="136433" y="510629"/>
                </a:lnTo>
                <a:lnTo>
                  <a:pt x="163544" y="497506"/>
                </a:lnTo>
                <a:lnTo>
                  <a:pt x="203751" y="488646"/>
                </a:lnTo>
                <a:lnTo>
                  <a:pt x="252984" y="485394"/>
                </a:lnTo>
                <a:lnTo>
                  <a:pt x="203751" y="482141"/>
                </a:lnTo>
                <a:lnTo>
                  <a:pt x="163544" y="473281"/>
                </a:lnTo>
                <a:lnTo>
                  <a:pt x="136433" y="460158"/>
                </a:lnTo>
                <a:lnTo>
                  <a:pt x="126491" y="444119"/>
                </a:lnTo>
                <a:lnTo>
                  <a:pt x="126491" y="41275"/>
                </a:lnTo>
                <a:lnTo>
                  <a:pt x="116550" y="25235"/>
                </a:lnTo>
                <a:lnTo>
                  <a:pt x="89439" y="12112"/>
                </a:lnTo>
                <a:lnTo>
                  <a:pt x="49232" y="3252"/>
                </a:ln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12916" y="4681804"/>
            <a:ext cx="229235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Reduce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complexity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self- 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attention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46988" y="2214372"/>
            <a:ext cx="4979035" cy="4131945"/>
          </a:xfrm>
          <a:custGeom>
            <a:avLst/>
            <a:gdLst/>
            <a:ahLst/>
            <a:cxnLst/>
            <a:rect l="l" t="t" r="r" b="b"/>
            <a:pathLst>
              <a:path w="4979035" h="4131945">
                <a:moveTo>
                  <a:pt x="4290314" y="0"/>
                </a:moveTo>
                <a:lnTo>
                  <a:pt x="688594" y="0"/>
                </a:lnTo>
                <a:lnTo>
                  <a:pt x="641455" y="1588"/>
                </a:lnTo>
                <a:lnTo>
                  <a:pt x="595168" y="6287"/>
                </a:lnTo>
                <a:lnTo>
                  <a:pt x="549836" y="13992"/>
                </a:lnTo>
                <a:lnTo>
                  <a:pt x="505559" y="24601"/>
                </a:lnTo>
                <a:lnTo>
                  <a:pt x="462443" y="38012"/>
                </a:lnTo>
                <a:lnTo>
                  <a:pt x="420588" y="54121"/>
                </a:lnTo>
                <a:lnTo>
                  <a:pt x="380098" y="72827"/>
                </a:lnTo>
                <a:lnTo>
                  <a:pt x="341074" y="94027"/>
                </a:lnTo>
                <a:lnTo>
                  <a:pt x="303621" y="117617"/>
                </a:lnTo>
                <a:lnTo>
                  <a:pt x="267841" y="143496"/>
                </a:lnTo>
                <a:lnTo>
                  <a:pt x="233835" y="171560"/>
                </a:lnTo>
                <a:lnTo>
                  <a:pt x="201707" y="201707"/>
                </a:lnTo>
                <a:lnTo>
                  <a:pt x="171560" y="233835"/>
                </a:lnTo>
                <a:lnTo>
                  <a:pt x="143496" y="267841"/>
                </a:lnTo>
                <a:lnTo>
                  <a:pt x="117617" y="303621"/>
                </a:lnTo>
                <a:lnTo>
                  <a:pt x="94027" y="341074"/>
                </a:lnTo>
                <a:lnTo>
                  <a:pt x="72827" y="380098"/>
                </a:lnTo>
                <a:lnTo>
                  <a:pt x="54121" y="420588"/>
                </a:lnTo>
                <a:lnTo>
                  <a:pt x="38012" y="462443"/>
                </a:lnTo>
                <a:lnTo>
                  <a:pt x="24601" y="505559"/>
                </a:lnTo>
                <a:lnTo>
                  <a:pt x="13992" y="549836"/>
                </a:lnTo>
                <a:lnTo>
                  <a:pt x="6287" y="595168"/>
                </a:lnTo>
                <a:lnTo>
                  <a:pt x="1588" y="641455"/>
                </a:lnTo>
                <a:lnTo>
                  <a:pt x="0" y="688593"/>
                </a:lnTo>
                <a:lnTo>
                  <a:pt x="0" y="3442957"/>
                </a:lnTo>
                <a:lnTo>
                  <a:pt x="1588" y="3490102"/>
                </a:lnTo>
                <a:lnTo>
                  <a:pt x="6287" y="3536395"/>
                </a:lnTo>
                <a:lnTo>
                  <a:pt x="13992" y="3581733"/>
                </a:lnTo>
                <a:lnTo>
                  <a:pt x="24601" y="3626014"/>
                </a:lnTo>
                <a:lnTo>
                  <a:pt x="38012" y="3669134"/>
                </a:lnTo>
                <a:lnTo>
                  <a:pt x="54121" y="3710991"/>
                </a:lnTo>
                <a:lnTo>
                  <a:pt x="72827" y="3751483"/>
                </a:lnTo>
                <a:lnTo>
                  <a:pt x="94027" y="3790507"/>
                </a:lnTo>
                <a:lnTo>
                  <a:pt x="117617" y="3827961"/>
                </a:lnTo>
                <a:lnTo>
                  <a:pt x="143496" y="3863741"/>
                </a:lnTo>
                <a:lnTo>
                  <a:pt x="171560" y="3897746"/>
                </a:lnTo>
                <a:lnTo>
                  <a:pt x="201707" y="3929873"/>
                </a:lnTo>
                <a:lnTo>
                  <a:pt x="233835" y="3960019"/>
                </a:lnTo>
                <a:lnTo>
                  <a:pt x="267841" y="3988082"/>
                </a:lnTo>
                <a:lnTo>
                  <a:pt x="303621" y="4013959"/>
                </a:lnTo>
                <a:lnTo>
                  <a:pt x="341074" y="4037547"/>
                </a:lnTo>
                <a:lnTo>
                  <a:pt x="380098" y="4058745"/>
                </a:lnTo>
                <a:lnTo>
                  <a:pt x="420588" y="4077449"/>
                </a:lnTo>
                <a:lnTo>
                  <a:pt x="462443" y="4093556"/>
                </a:lnTo>
                <a:lnTo>
                  <a:pt x="505559" y="4106965"/>
                </a:lnTo>
                <a:lnTo>
                  <a:pt x="549836" y="4117573"/>
                </a:lnTo>
                <a:lnTo>
                  <a:pt x="595168" y="4125277"/>
                </a:lnTo>
                <a:lnTo>
                  <a:pt x="641455" y="4129975"/>
                </a:lnTo>
                <a:lnTo>
                  <a:pt x="688594" y="4131564"/>
                </a:lnTo>
                <a:lnTo>
                  <a:pt x="4290314" y="4131564"/>
                </a:lnTo>
                <a:lnTo>
                  <a:pt x="4337452" y="4129975"/>
                </a:lnTo>
                <a:lnTo>
                  <a:pt x="4383739" y="4125277"/>
                </a:lnTo>
                <a:lnTo>
                  <a:pt x="4429071" y="4117573"/>
                </a:lnTo>
                <a:lnTo>
                  <a:pt x="4473348" y="4106965"/>
                </a:lnTo>
                <a:lnTo>
                  <a:pt x="4516464" y="4093556"/>
                </a:lnTo>
                <a:lnTo>
                  <a:pt x="4558319" y="4077449"/>
                </a:lnTo>
                <a:lnTo>
                  <a:pt x="4598809" y="4058745"/>
                </a:lnTo>
                <a:lnTo>
                  <a:pt x="4637833" y="4037547"/>
                </a:lnTo>
                <a:lnTo>
                  <a:pt x="4675286" y="4013959"/>
                </a:lnTo>
                <a:lnTo>
                  <a:pt x="4711066" y="3988082"/>
                </a:lnTo>
                <a:lnTo>
                  <a:pt x="4745072" y="3960019"/>
                </a:lnTo>
                <a:lnTo>
                  <a:pt x="4777200" y="3929873"/>
                </a:lnTo>
                <a:lnTo>
                  <a:pt x="4807347" y="3897746"/>
                </a:lnTo>
                <a:lnTo>
                  <a:pt x="4835411" y="3863741"/>
                </a:lnTo>
                <a:lnTo>
                  <a:pt x="4861290" y="3827961"/>
                </a:lnTo>
                <a:lnTo>
                  <a:pt x="4884880" y="3790507"/>
                </a:lnTo>
                <a:lnTo>
                  <a:pt x="4906080" y="3751483"/>
                </a:lnTo>
                <a:lnTo>
                  <a:pt x="4924786" y="3710991"/>
                </a:lnTo>
                <a:lnTo>
                  <a:pt x="4940895" y="3669134"/>
                </a:lnTo>
                <a:lnTo>
                  <a:pt x="4954306" y="3626014"/>
                </a:lnTo>
                <a:lnTo>
                  <a:pt x="4964915" y="3581733"/>
                </a:lnTo>
                <a:lnTo>
                  <a:pt x="4972620" y="3536395"/>
                </a:lnTo>
                <a:lnTo>
                  <a:pt x="4977319" y="3490102"/>
                </a:lnTo>
                <a:lnTo>
                  <a:pt x="4978908" y="3442957"/>
                </a:lnTo>
                <a:lnTo>
                  <a:pt x="4978908" y="688593"/>
                </a:lnTo>
                <a:lnTo>
                  <a:pt x="4977319" y="641455"/>
                </a:lnTo>
                <a:lnTo>
                  <a:pt x="4972620" y="595168"/>
                </a:lnTo>
                <a:lnTo>
                  <a:pt x="4964915" y="549836"/>
                </a:lnTo>
                <a:lnTo>
                  <a:pt x="4954306" y="505559"/>
                </a:lnTo>
                <a:lnTo>
                  <a:pt x="4940895" y="462443"/>
                </a:lnTo>
                <a:lnTo>
                  <a:pt x="4924786" y="420588"/>
                </a:lnTo>
                <a:lnTo>
                  <a:pt x="4906080" y="380098"/>
                </a:lnTo>
                <a:lnTo>
                  <a:pt x="4884880" y="341074"/>
                </a:lnTo>
                <a:lnTo>
                  <a:pt x="4861290" y="303621"/>
                </a:lnTo>
                <a:lnTo>
                  <a:pt x="4835411" y="267841"/>
                </a:lnTo>
                <a:lnTo>
                  <a:pt x="4807347" y="233835"/>
                </a:lnTo>
                <a:lnTo>
                  <a:pt x="4777200" y="201707"/>
                </a:lnTo>
                <a:lnTo>
                  <a:pt x="4745072" y="171560"/>
                </a:lnTo>
                <a:lnTo>
                  <a:pt x="4711066" y="143496"/>
                </a:lnTo>
                <a:lnTo>
                  <a:pt x="4675286" y="117617"/>
                </a:lnTo>
                <a:lnTo>
                  <a:pt x="4637833" y="94027"/>
                </a:lnTo>
                <a:lnTo>
                  <a:pt x="4598809" y="72827"/>
                </a:lnTo>
                <a:lnTo>
                  <a:pt x="4558319" y="54121"/>
                </a:lnTo>
                <a:lnTo>
                  <a:pt x="4516464" y="38012"/>
                </a:lnTo>
                <a:lnTo>
                  <a:pt x="4473348" y="24601"/>
                </a:lnTo>
                <a:lnTo>
                  <a:pt x="4429071" y="13992"/>
                </a:lnTo>
                <a:lnTo>
                  <a:pt x="4383739" y="6287"/>
                </a:lnTo>
                <a:lnTo>
                  <a:pt x="4337452" y="1588"/>
                </a:lnTo>
                <a:lnTo>
                  <a:pt x="4290314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6988" y="2214372"/>
            <a:ext cx="4979035" cy="4131945"/>
          </a:xfrm>
          <a:custGeom>
            <a:avLst/>
            <a:gdLst/>
            <a:ahLst/>
            <a:cxnLst/>
            <a:rect l="l" t="t" r="r" b="b"/>
            <a:pathLst>
              <a:path w="4979035" h="4131945">
                <a:moveTo>
                  <a:pt x="0" y="688593"/>
                </a:moveTo>
                <a:lnTo>
                  <a:pt x="1588" y="641455"/>
                </a:lnTo>
                <a:lnTo>
                  <a:pt x="6287" y="595168"/>
                </a:lnTo>
                <a:lnTo>
                  <a:pt x="13992" y="549836"/>
                </a:lnTo>
                <a:lnTo>
                  <a:pt x="24601" y="505559"/>
                </a:lnTo>
                <a:lnTo>
                  <a:pt x="38012" y="462443"/>
                </a:lnTo>
                <a:lnTo>
                  <a:pt x="54121" y="420588"/>
                </a:lnTo>
                <a:lnTo>
                  <a:pt x="72827" y="380098"/>
                </a:lnTo>
                <a:lnTo>
                  <a:pt x="94027" y="341074"/>
                </a:lnTo>
                <a:lnTo>
                  <a:pt x="117617" y="303621"/>
                </a:lnTo>
                <a:lnTo>
                  <a:pt x="143496" y="267841"/>
                </a:lnTo>
                <a:lnTo>
                  <a:pt x="171560" y="233835"/>
                </a:lnTo>
                <a:lnTo>
                  <a:pt x="201707" y="201707"/>
                </a:lnTo>
                <a:lnTo>
                  <a:pt x="233835" y="171560"/>
                </a:lnTo>
                <a:lnTo>
                  <a:pt x="267841" y="143496"/>
                </a:lnTo>
                <a:lnTo>
                  <a:pt x="303621" y="117617"/>
                </a:lnTo>
                <a:lnTo>
                  <a:pt x="341074" y="94027"/>
                </a:lnTo>
                <a:lnTo>
                  <a:pt x="380098" y="72827"/>
                </a:lnTo>
                <a:lnTo>
                  <a:pt x="420588" y="54121"/>
                </a:lnTo>
                <a:lnTo>
                  <a:pt x="462443" y="38012"/>
                </a:lnTo>
                <a:lnTo>
                  <a:pt x="505559" y="24601"/>
                </a:lnTo>
                <a:lnTo>
                  <a:pt x="549836" y="13992"/>
                </a:lnTo>
                <a:lnTo>
                  <a:pt x="595168" y="6287"/>
                </a:lnTo>
                <a:lnTo>
                  <a:pt x="641455" y="1588"/>
                </a:lnTo>
                <a:lnTo>
                  <a:pt x="688594" y="0"/>
                </a:lnTo>
                <a:lnTo>
                  <a:pt x="4290314" y="0"/>
                </a:lnTo>
                <a:lnTo>
                  <a:pt x="4337452" y="1588"/>
                </a:lnTo>
                <a:lnTo>
                  <a:pt x="4383739" y="6287"/>
                </a:lnTo>
                <a:lnTo>
                  <a:pt x="4429071" y="13992"/>
                </a:lnTo>
                <a:lnTo>
                  <a:pt x="4473348" y="24601"/>
                </a:lnTo>
                <a:lnTo>
                  <a:pt x="4516464" y="38012"/>
                </a:lnTo>
                <a:lnTo>
                  <a:pt x="4558319" y="54121"/>
                </a:lnTo>
                <a:lnTo>
                  <a:pt x="4598809" y="72827"/>
                </a:lnTo>
                <a:lnTo>
                  <a:pt x="4637833" y="94027"/>
                </a:lnTo>
                <a:lnTo>
                  <a:pt x="4675286" y="117617"/>
                </a:lnTo>
                <a:lnTo>
                  <a:pt x="4711066" y="143496"/>
                </a:lnTo>
                <a:lnTo>
                  <a:pt x="4745072" y="171560"/>
                </a:lnTo>
                <a:lnTo>
                  <a:pt x="4777200" y="201707"/>
                </a:lnTo>
                <a:lnTo>
                  <a:pt x="4807347" y="233835"/>
                </a:lnTo>
                <a:lnTo>
                  <a:pt x="4835411" y="267841"/>
                </a:lnTo>
                <a:lnTo>
                  <a:pt x="4861290" y="303621"/>
                </a:lnTo>
                <a:lnTo>
                  <a:pt x="4884880" y="341074"/>
                </a:lnTo>
                <a:lnTo>
                  <a:pt x="4906080" y="380098"/>
                </a:lnTo>
                <a:lnTo>
                  <a:pt x="4924786" y="420588"/>
                </a:lnTo>
                <a:lnTo>
                  <a:pt x="4940895" y="462443"/>
                </a:lnTo>
                <a:lnTo>
                  <a:pt x="4954306" y="505559"/>
                </a:lnTo>
                <a:lnTo>
                  <a:pt x="4964915" y="549836"/>
                </a:lnTo>
                <a:lnTo>
                  <a:pt x="4972620" y="595168"/>
                </a:lnTo>
                <a:lnTo>
                  <a:pt x="4977319" y="641455"/>
                </a:lnTo>
                <a:lnTo>
                  <a:pt x="4978908" y="688593"/>
                </a:lnTo>
                <a:lnTo>
                  <a:pt x="4978908" y="3442957"/>
                </a:lnTo>
                <a:lnTo>
                  <a:pt x="4977319" y="3490102"/>
                </a:lnTo>
                <a:lnTo>
                  <a:pt x="4972620" y="3536395"/>
                </a:lnTo>
                <a:lnTo>
                  <a:pt x="4964915" y="3581733"/>
                </a:lnTo>
                <a:lnTo>
                  <a:pt x="4954306" y="3626014"/>
                </a:lnTo>
                <a:lnTo>
                  <a:pt x="4940895" y="3669134"/>
                </a:lnTo>
                <a:lnTo>
                  <a:pt x="4924786" y="3710991"/>
                </a:lnTo>
                <a:lnTo>
                  <a:pt x="4906080" y="3751483"/>
                </a:lnTo>
                <a:lnTo>
                  <a:pt x="4884880" y="3790507"/>
                </a:lnTo>
                <a:lnTo>
                  <a:pt x="4861290" y="3827961"/>
                </a:lnTo>
                <a:lnTo>
                  <a:pt x="4835411" y="3863741"/>
                </a:lnTo>
                <a:lnTo>
                  <a:pt x="4807347" y="3897746"/>
                </a:lnTo>
                <a:lnTo>
                  <a:pt x="4777200" y="3929873"/>
                </a:lnTo>
                <a:lnTo>
                  <a:pt x="4745072" y="3960019"/>
                </a:lnTo>
                <a:lnTo>
                  <a:pt x="4711066" y="3988082"/>
                </a:lnTo>
                <a:lnTo>
                  <a:pt x="4675286" y="4013959"/>
                </a:lnTo>
                <a:lnTo>
                  <a:pt x="4637833" y="4037547"/>
                </a:lnTo>
                <a:lnTo>
                  <a:pt x="4598809" y="4058745"/>
                </a:lnTo>
                <a:lnTo>
                  <a:pt x="4558319" y="4077449"/>
                </a:lnTo>
                <a:lnTo>
                  <a:pt x="4516464" y="4093556"/>
                </a:lnTo>
                <a:lnTo>
                  <a:pt x="4473348" y="4106965"/>
                </a:lnTo>
                <a:lnTo>
                  <a:pt x="4429071" y="4117573"/>
                </a:lnTo>
                <a:lnTo>
                  <a:pt x="4383739" y="4125277"/>
                </a:lnTo>
                <a:lnTo>
                  <a:pt x="4337452" y="4129975"/>
                </a:lnTo>
                <a:lnTo>
                  <a:pt x="4290314" y="4131564"/>
                </a:lnTo>
                <a:lnTo>
                  <a:pt x="688594" y="4131564"/>
                </a:lnTo>
                <a:lnTo>
                  <a:pt x="641455" y="4129975"/>
                </a:lnTo>
                <a:lnTo>
                  <a:pt x="595168" y="4125277"/>
                </a:lnTo>
                <a:lnTo>
                  <a:pt x="549836" y="4117573"/>
                </a:lnTo>
                <a:lnTo>
                  <a:pt x="505559" y="4106965"/>
                </a:lnTo>
                <a:lnTo>
                  <a:pt x="462443" y="4093556"/>
                </a:lnTo>
                <a:lnTo>
                  <a:pt x="420588" y="4077449"/>
                </a:lnTo>
                <a:lnTo>
                  <a:pt x="380098" y="4058745"/>
                </a:lnTo>
                <a:lnTo>
                  <a:pt x="341074" y="4037547"/>
                </a:lnTo>
                <a:lnTo>
                  <a:pt x="303621" y="4013959"/>
                </a:lnTo>
                <a:lnTo>
                  <a:pt x="267841" y="3988082"/>
                </a:lnTo>
                <a:lnTo>
                  <a:pt x="233835" y="3960019"/>
                </a:lnTo>
                <a:lnTo>
                  <a:pt x="201707" y="3929873"/>
                </a:lnTo>
                <a:lnTo>
                  <a:pt x="171560" y="3897746"/>
                </a:lnTo>
                <a:lnTo>
                  <a:pt x="143496" y="3863741"/>
                </a:lnTo>
                <a:lnTo>
                  <a:pt x="117617" y="3827961"/>
                </a:lnTo>
                <a:lnTo>
                  <a:pt x="94027" y="3790507"/>
                </a:lnTo>
                <a:lnTo>
                  <a:pt x="72827" y="3751483"/>
                </a:lnTo>
                <a:lnTo>
                  <a:pt x="54121" y="3710991"/>
                </a:lnTo>
                <a:lnTo>
                  <a:pt x="38012" y="3669134"/>
                </a:lnTo>
                <a:lnTo>
                  <a:pt x="24601" y="3626014"/>
                </a:lnTo>
                <a:lnTo>
                  <a:pt x="13992" y="3581733"/>
                </a:lnTo>
                <a:lnTo>
                  <a:pt x="6287" y="3536395"/>
                </a:lnTo>
                <a:lnTo>
                  <a:pt x="1588" y="3490102"/>
                </a:lnTo>
                <a:lnTo>
                  <a:pt x="0" y="3442957"/>
                </a:lnTo>
                <a:lnTo>
                  <a:pt x="0" y="688593"/>
                </a:lnTo>
                <a:close/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17192" y="3079242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85516" y="3079242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008120" y="3079242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61203" y="3079242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fine-tune</a:t>
            </a:r>
          </a:p>
        </p:txBody>
      </p:sp>
      <p:sp>
        <p:nvSpPr>
          <p:cNvPr id="36" name="内容占位符 35">
            <a:extLst>
              <a:ext uri="{FF2B5EF4-FFF2-40B4-BE49-F238E27FC236}">
                <a16:creationId xmlns:a16="http://schemas.microsoft.com/office/drawing/2014/main" id="{AE8A59A8-2996-4D50-8698-7AD05D165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object 9"/>
          <p:cNvSpPr/>
          <p:nvPr/>
        </p:nvSpPr>
        <p:spPr>
          <a:xfrm>
            <a:off x="1581911" y="4279391"/>
            <a:ext cx="3966972" cy="1171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81911" y="4279391"/>
            <a:ext cx="3967479" cy="1172210"/>
          </a:xfrm>
          <a:custGeom>
            <a:avLst/>
            <a:gdLst/>
            <a:ahLst/>
            <a:cxnLst/>
            <a:rect l="l" t="t" r="r" b="b"/>
            <a:pathLst>
              <a:path w="3967479" h="1172210">
                <a:moveTo>
                  <a:pt x="0" y="195325"/>
                </a:moveTo>
                <a:lnTo>
                  <a:pt x="5161" y="150556"/>
                </a:lnTo>
                <a:lnTo>
                  <a:pt x="19862" y="109449"/>
                </a:lnTo>
                <a:lnTo>
                  <a:pt x="42927" y="73181"/>
                </a:lnTo>
                <a:lnTo>
                  <a:pt x="73181" y="42927"/>
                </a:lnTo>
                <a:lnTo>
                  <a:pt x="109449" y="19862"/>
                </a:lnTo>
                <a:lnTo>
                  <a:pt x="150556" y="5161"/>
                </a:lnTo>
                <a:lnTo>
                  <a:pt x="195325" y="0"/>
                </a:lnTo>
                <a:lnTo>
                  <a:pt x="3771646" y="0"/>
                </a:lnTo>
                <a:lnTo>
                  <a:pt x="3816415" y="5161"/>
                </a:lnTo>
                <a:lnTo>
                  <a:pt x="3857522" y="19862"/>
                </a:lnTo>
                <a:lnTo>
                  <a:pt x="3893790" y="42927"/>
                </a:lnTo>
                <a:lnTo>
                  <a:pt x="3924044" y="73181"/>
                </a:lnTo>
                <a:lnTo>
                  <a:pt x="3947109" y="109449"/>
                </a:lnTo>
                <a:lnTo>
                  <a:pt x="3961810" y="150556"/>
                </a:lnTo>
                <a:lnTo>
                  <a:pt x="3966972" y="195325"/>
                </a:lnTo>
                <a:lnTo>
                  <a:pt x="3966972" y="976629"/>
                </a:lnTo>
                <a:lnTo>
                  <a:pt x="3961810" y="1021399"/>
                </a:lnTo>
                <a:lnTo>
                  <a:pt x="3947109" y="1062506"/>
                </a:lnTo>
                <a:lnTo>
                  <a:pt x="3924044" y="1098774"/>
                </a:lnTo>
                <a:lnTo>
                  <a:pt x="3893790" y="1129028"/>
                </a:lnTo>
                <a:lnTo>
                  <a:pt x="3857522" y="1152093"/>
                </a:lnTo>
                <a:lnTo>
                  <a:pt x="3816415" y="1166794"/>
                </a:lnTo>
                <a:lnTo>
                  <a:pt x="3771646" y="1171955"/>
                </a:lnTo>
                <a:lnTo>
                  <a:pt x="195325" y="1171955"/>
                </a:lnTo>
                <a:lnTo>
                  <a:pt x="150556" y="1166794"/>
                </a:lnTo>
                <a:lnTo>
                  <a:pt x="109449" y="1152093"/>
                </a:lnTo>
                <a:lnTo>
                  <a:pt x="73181" y="1129028"/>
                </a:lnTo>
                <a:lnTo>
                  <a:pt x="42927" y="1098774"/>
                </a:lnTo>
                <a:lnTo>
                  <a:pt x="19862" y="1062506"/>
                </a:lnTo>
                <a:lnTo>
                  <a:pt x="5161" y="1021399"/>
                </a:lnTo>
                <a:lnTo>
                  <a:pt x="0" y="976629"/>
                </a:lnTo>
                <a:lnTo>
                  <a:pt x="0" y="195325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946148" y="5481065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000755" y="5481065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21835" y="5481065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76444" y="5481065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32432" y="3929634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00755" y="3929634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23359" y="3929634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076444" y="3929634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822704" y="3302508"/>
            <a:ext cx="313944" cy="656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882139" y="3342132"/>
            <a:ext cx="195072" cy="539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892551" y="3322320"/>
            <a:ext cx="313944" cy="656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51988" y="3361944"/>
            <a:ext cx="195072" cy="5394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921252" y="3336035"/>
            <a:ext cx="313944" cy="656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80688" y="3375659"/>
            <a:ext cx="195072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59096" y="3336035"/>
            <a:ext cx="313944" cy="656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018532" y="3375659"/>
            <a:ext cx="195072" cy="5394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876805" y="5761126"/>
            <a:ext cx="346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919222" y="5761126"/>
            <a:ext cx="346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961891" y="5783376"/>
            <a:ext cx="346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99101" y="5795568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16380" y="2485644"/>
            <a:ext cx="4023359" cy="594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516380" y="2485644"/>
            <a:ext cx="4023360" cy="594360"/>
          </a:xfrm>
          <a:custGeom>
            <a:avLst/>
            <a:gdLst/>
            <a:ahLst/>
            <a:cxnLst/>
            <a:rect l="l" t="t" r="r" b="b"/>
            <a:pathLst>
              <a:path w="4023360" h="594360">
                <a:moveTo>
                  <a:pt x="0" y="99059"/>
                </a:moveTo>
                <a:lnTo>
                  <a:pt x="7780" y="60489"/>
                </a:lnTo>
                <a:lnTo>
                  <a:pt x="29003" y="29003"/>
                </a:lnTo>
                <a:lnTo>
                  <a:pt x="60489" y="7780"/>
                </a:lnTo>
                <a:lnTo>
                  <a:pt x="99059" y="0"/>
                </a:lnTo>
                <a:lnTo>
                  <a:pt x="3924300" y="0"/>
                </a:lnTo>
                <a:lnTo>
                  <a:pt x="3962870" y="7780"/>
                </a:lnTo>
                <a:lnTo>
                  <a:pt x="3994356" y="29003"/>
                </a:lnTo>
                <a:lnTo>
                  <a:pt x="4015579" y="60489"/>
                </a:lnTo>
                <a:lnTo>
                  <a:pt x="4023359" y="99059"/>
                </a:lnTo>
                <a:lnTo>
                  <a:pt x="4023359" y="495300"/>
                </a:lnTo>
                <a:lnTo>
                  <a:pt x="4015579" y="533870"/>
                </a:lnTo>
                <a:lnTo>
                  <a:pt x="3994356" y="565356"/>
                </a:lnTo>
                <a:lnTo>
                  <a:pt x="3962870" y="586579"/>
                </a:lnTo>
                <a:lnTo>
                  <a:pt x="3924300" y="594359"/>
                </a:lnTo>
                <a:lnTo>
                  <a:pt x="99059" y="594359"/>
                </a:lnTo>
                <a:lnTo>
                  <a:pt x="60489" y="586579"/>
                </a:lnTo>
                <a:lnTo>
                  <a:pt x="29003" y="565356"/>
                </a:lnTo>
                <a:lnTo>
                  <a:pt x="7780" y="533870"/>
                </a:lnTo>
                <a:lnTo>
                  <a:pt x="0" y="495300"/>
                </a:lnTo>
                <a:lnTo>
                  <a:pt x="0" y="99059"/>
                </a:lnTo>
                <a:close/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232151" y="2568066"/>
            <a:ext cx="5825490" cy="2501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3226435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Task-specific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Layer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5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940175" marR="508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specific 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NLP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3148965" lvl="0" indent="0" algn="ctr" defTabSz="914400" rtl="0" eaLnBrk="1" fontAlgn="auto" latinLnBrk="0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Pre-trained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NLP tasks</a:t>
            </a:r>
            <a:endParaRPr 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822C4872-E2A8-48BA-845C-0D35479794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object 3"/>
          <p:cNvSpPr txBox="1"/>
          <p:nvPr/>
        </p:nvSpPr>
        <p:spPr>
          <a:xfrm>
            <a:off x="3527805" y="2048636"/>
            <a:ext cx="7937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Input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10861" y="1814322"/>
            <a:ext cx="253365" cy="972819"/>
          </a:xfrm>
          <a:custGeom>
            <a:avLst/>
            <a:gdLst/>
            <a:ahLst/>
            <a:cxnLst/>
            <a:rect l="l" t="t" r="r" b="b"/>
            <a:pathLst>
              <a:path w="253364" h="972819">
                <a:moveTo>
                  <a:pt x="252984" y="972312"/>
                </a:moveTo>
                <a:lnTo>
                  <a:pt x="203751" y="969059"/>
                </a:lnTo>
                <a:lnTo>
                  <a:pt x="163544" y="960199"/>
                </a:lnTo>
                <a:lnTo>
                  <a:pt x="136433" y="947076"/>
                </a:lnTo>
                <a:lnTo>
                  <a:pt x="126491" y="931037"/>
                </a:lnTo>
                <a:lnTo>
                  <a:pt x="126491" y="527430"/>
                </a:lnTo>
                <a:lnTo>
                  <a:pt x="116550" y="511391"/>
                </a:lnTo>
                <a:lnTo>
                  <a:pt x="89439" y="498268"/>
                </a:lnTo>
                <a:lnTo>
                  <a:pt x="49232" y="489408"/>
                </a:lnTo>
                <a:lnTo>
                  <a:pt x="0" y="486155"/>
                </a:lnTo>
                <a:lnTo>
                  <a:pt x="49232" y="482903"/>
                </a:lnTo>
                <a:lnTo>
                  <a:pt x="89439" y="474043"/>
                </a:lnTo>
                <a:lnTo>
                  <a:pt x="116550" y="460920"/>
                </a:lnTo>
                <a:lnTo>
                  <a:pt x="126491" y="444880"/>
                </a:lnTo>
                <a:lnTo>
                  <a:pt x="126491" y="41275"/>
                </a:lnTo>
                <a:lnTo>
                  <a:pt x="136433" y="25235"/>
                </a:lnTo>
                <a:lnTo>
                  <a:pt x="163544" y="12112"/>
                </a:lnTo>
                <a:lnTo>
                  <a:pt x="203751" y="3252"/>
                </a:lnTo>
                <a:lnTo>
                  <a:pt x="25298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10861" y="3472434"/>
            <a:ext cx="253365" cy="2473960"/>
          </a:xfrm>
          <a:custGeom>
            <a:avLst/>
            <a:gdLst/>
            <a:ahLst/>
            <a:cxnLst/>
            <a:rect l="l" t="t" r="r" b="b"/>
            <a:pathLst>
              <a:path w="253364" h="2473960">
                <a:moveTo>
                  <a:pt x="252984" y="2473452"/>
                </a:moveTo>
                <a:lnTo>
                  <a:pt x="203751" y="2470204"/>
                </a:lnTo>
                <a:lnTo>
                  <a:pt x="163544" y="2461348"/>
                </a:lnTo>
                <a:lnTo>
                  <a:pt x="136433" y="2448216"/>
                </a:lnTo>
                <a:lnTo>
                  <a:pt x="126491" y="2432138"/>
                </a:lnTo>
                <a:lnTo>
                  <a:pt x="126491" y="1278001"/>
                </a:lnTo>
                <a:lnTo>
                  <a:pt x="116550" y="1261961"/>
                </a:lnTo>
                <a:lnTo>
                  <a:pt x="89439" y="1248838"/>
                </a:lnTo>
                <a:lnTo>
                  <a:pt x="49232" y="1239978"/>
                </a:lnTo>
                <a:lnTo>
                  <a:pt x="0" y="1236726"/>
                </a:lnTo>
                <a:lnTo>
                  <a:pt x="49232" y="1233473"/>
                </a:lnTo>
                <a:lnTo>
                  <a:pt x="89439" y="1224613"/>
                </a:lnTo>
                <a:lnTo>
                  <a:pt x="116550" y="1211490"/>
                </a:lnTo>
                <a:lnTo>
                  <a:pt x="126491" y="1195451"/>
                </a:lnTo>
                <a:lnTo>
                  <a:pt x="126491" y="41275"/>
                </a:lnTo>
                <a:lnTo>
                  <a:pt x="136433" y="25235"/>
                </a:lnTo>
                <a:lnTo>
                  <a:pt x="163544" y="12112"/>
                </a:lnTo>
                <a:lnTo>
                  <a:pt x="203751" y="3252"/>
                </a:lnTo>
                <a:lnTo>
                  <a:pt x="252984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42459" y="1518691"/>
            <a:ext cx="2747645" cy="124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427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one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sentence 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multiple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sentences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69945" y="3441903"/>
            <a:ext cx="4434205" cy="25069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260" marR="0" lvl="0" indent="0" algn="ctr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one class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584960" marR="0" lvl="0" indent="0" algn="l" defTabSz="914400" rtl="0" eaLnBrk="1" fontAlgn="auto" latinLnBrk="0" hangingPunct="1">
              <a:lnSpc>
                <a:spcPts val="2950"/>
              </a:lnSpc>
              <a:spcBef>
                <a:spcPts val="20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class 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token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ts val="26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Output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598930" marR="0" lvl="0" indent="0" algn="l" defTabSz="914400" rtl="0" eaLnBrk="1" fontAlgn="auto" latinLnBrk="0" hangingPunct="1">
              <a:lnSpc>
                <a:spcPts val="308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copy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from</a:t>
            </a: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input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584960" marR="0" lvl="0" indent="0" algn="l" defTabSz="914400" rtl="0" eaLnBrk="1" fontAlgn="auto" latinLnBrk="0" hangingPunct="1">
              <a:lnSpc>
                <a:spcPct val="100000"/>
              </a:lnSpc>
              <a:spcBef>
                <a:spcPts val="20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general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sequence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1737360" y="4457700"/>
            <a:ext cx="1778635" cy="44958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25400" rIns="0" bIns="0" rtlCol="0">
            <a:spAutoFit/>
          </a:bodyPr>
          <a:lstStyle/>
          <a:p>
            <a:pPr marL="188595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26185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1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2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37132" y="2933700"/>
            <a:ext cx="6731508" cy="1171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37132" y="2933700"/>
            <a:ext cx="6731634" cy="1172210"/>
          </a:xfrm>
          <a:custGeom>
            <a:avLst/>
            <a:gdLst/>
            <a:ahLst/>
            <a:cxnLst/>
            <a:rect l="l" t="t" r="r" b="b"/>
            <a:pathLst>
              <a:path w="6731634" h="1172210">
                <a:moveTo>
                  <a:pt x="0" y="195325"/>
                </a:moveTo>
                <a:lnTo>
                  <a:pt x="5161" y="150556"/>
                </a:lnTo>
                <a:lnTo>
                  <a:pt x="19862" y="109449"/>
                </a:lnTo>
                <a:lnTo>
                  <a:pt x="42927" y="73181"/>
                </a:lnTo>
                <a:lnTo>
                  <a:pt x="73181" y="42927"/>
                </a:lnTo>
                <a:lnTo>
                  <a:pt x="109449" y="19862"/>
                </a:lnTo>
                <a:lnTo>
                  <a:pt x="150556" y="5161"/>
                </a:lnTo>
                <a:lnTo>
                  <a:pt x="195325" y="0"/>
                </a:lnTo>
                <a:lnTo>
                  <a:pt x="6536182" y="0"/>
                </a:lnTo>
                <a:lnTo>
                  <a:pt x="6580951" y="5161"/>
                </a:lnTo>
                <a:lnTo>
                  <a:pt x="6622058" y="19862"/>
                </a:lnTo>
                <a:lnTo>
                  <a:pt x="6658326" y="42927"/>
                </a:lnTo>
                <a:lnTo>
                  <a:pt x="6688580" y="73181"/>
                </a:lnTo>
                <a:lnTo>
                  <a:pt x="6711645" y="109449"/>
                </a:lnTo>
                <a:lnTo>
                  <a:pt x="6726346" y="150556"/>
                </a:lnTo>
                <a:lnTo>
                  <a:pt x="6731508" y="195325"/>
                </a:lnTo>
                <a:lnTo>
                  <a:pt x="6731508" y="976630"/>
                </a:lnTo>
                <a:lnTo>
                  <a:pt x="6726346" y="1021399"/>
                </a:lnTo>
                <a:lnTo>
                  <a:pt x="6711645" y="1062506"/>
                </a:lnTo>
                <a:lnTo>
                  <a:pt x="6688580" y="1098774"/>
                </a:lnTo>
                <a:lnTo>
                  <a:pt x="6658326" y="1129028"/>
                </a:lnTo>
                <a:lnTo>
                  <a:pt x="6622058" y="1152093"/>
                </a:lnTo>
                <a:lnTo>
                  <a:pt x="6580951" y="1166794"/>
                </a:lnTo>
                <a:lnTo>
                  <a:pt x="6536182" y="1171956"/>
                </a:lnTo>
                <a:lnTo>
                  <a:pt x="195325" y="1171956"/>
                </a:lnTo>
                <a:lnTo>
                  <a:pt x="150556" y="1166794"/>
                </a:lnTo>
                <a:lnTo>
                  <a:pt x="109449" y="1152093"/>
                </a:lnTo>
                <a:lnTo>
                  <a:pt x="73181" y="1129028"/>
                </a:lnTo>
                <a:lnTo>
                  <a:pt x="42927" y="1098774"/>
                </a:lnTo>
                <a:lnTo>
                  <a:pt x="19862" y="1062506"/>
                </a:lnTo>
                <a:lnTo>
                  <a:pt x="5161" y="1021399"/>
                </a:lnTo>
                <a:lnTo>
                  <a:pt x="0" y="976630"/>
                </a:lnTo>
                <a:lnTo>
                  <a:pt x="0" y="195325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23715" y="3271520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008632" y="413385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080004" y="413385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77817" y="4494352"/>
            <a:ext cx="7442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[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S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EP]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86428" y="413385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59323" y="413385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64223" y="413385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437119" y="413385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88820" y="2591561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872995" y="1752600"/>
            <a:ext cx="315468" cy="876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32432" y="1792223"/>
            <a:ext cx="196595" cy="758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073907" y="2576322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59607" y="1737360"/>
            <a:ext cx="313944" cy="877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019044" y="1776983"/>
            <a:ext cx="195071" cy="7604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158996" y="2591561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044696" y="1752600"/>
            <a:ext cx="313944" cy="876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104132" y="1792223"/>
            <a:ext cx="195072" cy="758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245608" y="257022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131308" y="1731264"/>
            <a:ext cx="313943" cy="877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190744" y="1770888"/>
            <a:ext cx="195072" cy="7604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330696" y="2576322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216396" y="1737360"/>
            <a:ext cx="313944" cy="877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275832" y="1776983"/>
            <a:ext cx="195072" cy="7604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417307" y="2583942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303007" y="1743455"/>
            <a:ext cx="313944" cy="877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362443" y="1783079"/>
            <a:ext cx="195072" cy="7604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071871" y="4500371"/>
            <a:ext cx="2746375" cy="396240"/>
          </a:xfrm>
          <a:custGeom>
            <a:avLst/>
            <a:gdLst/>
            <a:ahLst/>
            <a:cxnLst/>
            <a:rect l="l" t="t" r="r" b="b"/>
            <a:pathLst>
              <a:path w="2746375" h="396239">
                <a:moveTo>
                  <a:pt x="0" y="396239"/>
                </a:moveTo>
                <a:lnTo>
                  <a:pt x="2746248" y="396239"/>
                </a:lnTo>
                <a:lnTo>
                  <a:pt x="2746248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16397" y="4459935"/>
            <a:ext cx="3797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3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269863" y="4459935"/>
            <a:ext cx="3797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4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323581" y="4459935"/>
            <a:ext cx="3797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5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963927" y="4809438"/>
            <a:ext cx="1390015" cy="145986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lvl="0" indent="0" algn="ctr" defTabSz="914400" rtl="0" eaLnBrk="1" fontAlgn="auto" latinLnBrk="0" hangingPunct="1">
              <a:lnSpc>
                <a:spcPct val="131000"/>
              </a:lnSpc>
              <a:spcBef>
                <a:spcPts val="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Sentence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  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Query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Premise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726684" y="4815535"/>
            <a:ext cx="1423670" cy="149669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39370" marR="5080" lvl="0" indent="-27305" algn="just" defTabSz="914400" rtl="0" eaLnBrk="1" fontAlgn="auto" latinLnBrk="0" hangingPunct="1">
              <a:lnSpc>
                <a:spcPct val="135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Sentence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 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Document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373737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pothesis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 useBgFill="1">
        <p:nvSpPr>
          <p:cNvPr id="42" name="标题 41">
            <a:extLst>
              <a:ext uri="{FF2B5EF4-FFF2-40B4-BE49-F238E27FC236}">
                <a16:creationId xmlns:a16="http://schemas.microsoft.com/office/drawing/2014/main" id="{C28DAB68-8B91-427E-8628-E17590E03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Input</a:t>
            </a:r>
            <a:endParaRPr lang="zh-CN" altLang="en-US" dirty="0"/>
          </a:p>
        </p:txBody>
      </p:sp>
      <p:sp>
        <p:nvSpPr>
          <p:cNvPr id="43" name="object 3">
            <a:extLst>
              <a:ext uri="{FF2B5EF4-FFF2-40B4-BE49-F238E27FC236}">
                <a16:creationId xmlns:a16="http://schemas.microsoft.com/office/drawing/2014/main" id="{CB1A7990-007E-4FBD-B798-1E5D11DDC52C}"/>
              </a:ext>
            </a:extLst>
          </p:cNvPr>
          <p:cNvSpPr/>
          <p:nvPr/>
        </p:nvSpPr>
        <p:spPr>
          <a:xfrm>
            <a:off x="5016246" y="445769"/>
            <a:ext cx="253365" cy="970915"/>
          </a:xfrm>
          <a:custGeom>
            <a:avLst/>
            <a:gdLst/>
            <a:ahLst/>
            <a:cxnLst/>
            <a:rect l="l" t="t" r="r" b="b"/>
            <a:pathLst>
              <a:path w="253364" h="970915">
                <a:moveTo>
                  <a:pt x="252983" y="970788"/>
                </a:moveTo>
                <a:lnTo>
                  <a:pt x="203751" y="967535"/>
                </a:lnTo>
                <a:lnTo>
                  <a:pt x="163544" y="958675"/>
                </a:lnTo>
                <a:lnTo>
                  <a:pt x="136433" y="945552"/>
                </a:lnTo>
                <a:lnTo>
                  <a:pt x="126491" y="929513"/>
                </a:lnTo>
                <a:lnTo>
                  <a:pt x="126491" y="526668"/>
                </a:lnTo>
                <a:lnTo>
                  <a:pt x="116550" y="510629"/>
                </a:lnTo>
                <a:lnTo>
                  <a:pt x="89439" y="497506"/>
                </a:lnTo>
                <a:lnTo>
                  <a:pt x="49232" y="488646"/>
                </a:lnTo>
                <a:lnTo>
                  <a:pt x="0" y="485393"/>
                </a:lnTo>
                <a:lnTo>
                  <a:pt x="49232" y="482141"/>
                </a:lnTo>
                <a:lnTo>
                  <a:pt x="89439" y="473281"/>
                </a:lnTo>
                <a:lnTo>
                  <a:pt x="116550" y="460158"/>
                </a:lnTo>
                <a:lnTo>
                  <a:pt x="126491" y="444118"/>
                </a:lnTo>
                <a:lnTo>
                  <a:pt x="126491" y="41275"/>
                </a:lnTo>
                <a:lnTo>
                  <a:pt x="136433" y="25235"/>
                </a:lnTo>
                <a:lnTo>
                  <a:pt x="163544" y="12112"/>
                </a:lnTo>
                <a:lnTo>
                  <a:pt x="203751" y="3252"/>
                </a:lnTo>
                <a:lnTo>
                  <a:pt x="252983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">
            <a:extLst>
              <a:ext uri="{FF2B5EF4-FFF2-40B4-BE49-F238E27FC236}">
                <a16:creationId xmlns:a16="http://schemas.microsoft.com/office/drawing/2014/main" id="{51BCC8FA-8FA0-4EEA-B7AD-34CB25FB9F6E}"/>
              </a:ext>
            </a:extLst>
          </p:cNvPr>
          <p:cNvSpPr txBox="1">
            <a:spLocks/>
          </p:cNvSpPr>
          <p:nvPr/>
        </p:nvSpPr>
        <p:spPr bwMode="auto">
          <a:xfrm>
            <a:off x="5348732" y="331978"/>
            <a:ext cx="1962150" cy="452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2065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marL="12700">
              <a:spcBef>
                <a:spcPts val="95"/>
              </a:spcBef>
            </a:pPr>
            <a:r>
              <a:rPr lang="en-US" sz="2800" b="0" kern="0" spc="-5">
                <a:latin typeface="Calibri"/>
                <a:cs typeface="Calibri"/>
              </a:rPr>
              <a:t>one</a:t>
            </a:r>
            <a:r>
              <a:rPr lang="en-US" sz="2800" b="0" kern="0" spc="-50">
                <a:latin typeface="Calibri"/>
                <a:cs typeface="Calibri"/>
              </a:rPr>
              <a:t> </a:t>
            </a:r>
            <a:r>
              <a:rPr lang="en-US" sz="2800" b="0" kern="0" spc="-15">
                <a:latin typeface="Calibri"/>
                <a:cs typeface="Calibri"/>
              </a:rPr>
              <a:t>sentence</a:t>
            </a:r>
            <a:endParaRPr lang="en-US" sz="2800" kern="0">
              <a:latin typeface="Calibri"/>
              <a:cs typeface="Calibri"/>
            </a:endParaRPr>
          </a:p>
        </p:txBody>
      </p:sp>
      <p:sp>
        <p:nvSpPr>
          <p:cNvPr id="45" name="object 5">
            <a:extLst>
              <a:ext uri="{FF2B5EF4-FFF2-40B4-BE49-F238E27FC236}">
                <a16:creationId xmlns:a16="http://schemas.microsoft.com/office/drawing/2014/main" id="{7ABD3162-18D2-4CB7-BE4F-A04ADAD2ADA1}"/>
              </a:ext>
            </a:extLst>
          </p:cNvPr>
          <p:cNvSpPr txBox="1"/>
          <p:nvPr/>
        </p:nvSpPr>
        <p:spPr>
          <a:xfrm>
            <a:off x="5348732" y="941069"/>
            <a:ext cx="27476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multiple</a:t>
            </a:r>
            <a:r>
              <a:rPr kumimoji="0" sz="28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sentences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6" name="object 41">
            <a:extLst>
              <a:ext uri="{FF2B5EF4-FFF2-40B4-BE49-F238E27FC236}">
                <a16:creationId xmlns:a16="http://schemas.microsoft.com/office/drawing/2014/main" id="{0BC23A3B-BB3A-4E92-B8B6-ACD61FAAA645}"/>
              </a:ext>
            </a:extLst>
          </p:cNvPr>
          <p:cNvSpPr/>
          <p:nvPr/>
        </p:nvSpPr>
        <p:spPr>
          <a:xfrm>
            <a:off x="5265420" y="950975"/>
            <a:ext cx="2903220" cy="523240"/>
          </a:xfrm>
          <a:custGeom>
            <a:avLst/>
            <a:gdLst/>
            <a:ahLst/>
            <a:cxnLst/>
            <a:rect l="l" t="t" r="r" b="b"/>
            <a:pathLst>
              <a:path w="2903220" h="523240">
                <a:moveTo>
                  <a:pt x="0" y="87122"/>
                </a:moveTo>
                <a:lnTo>
                  <a:pt x="6844" y="53203"/>
                </a:lnTo>
                <a:lnTo>
                  <a:pt x="25511" y="25511"/>
                </a:lnTo>
                <a:lnTo>
                  <a:pt x="53203" y="6844"/>
                </a:lnTo>
                <a:lnTo>
                  <a:pt x="87121" y="0"/>
                </a:lnTo>
                <a:lnTo>
                  <a:pt x="2816098" y="0"/>
                </a:lnTo>
                <a:lnTo>
                  <a:pt x="2850016" y="6844"/>
                </a:lnTo>
                <a:lnTo>
                  <a:pt x="2877708" y="25511"/>
                </a:lnTo>
                <a:lnTo>
                  <a:pt x="2896375" y="53203"/>
                </a:lnTo>
                <a:lnTo>
                  <a:pt x="2903220" y="87122"/>
                </a:lnTo>
                <a:lnTo>
                  <a:pt x="2903220" y="435610"/>
                </a:lnTo>
                <a:lnTo>
                  <a:pt x="2896375" y="469528"/>
                </a:lnTo>
                <a:lnTo>
                  <a:pt x="2877708" y="497220"/>
                </a:lnTo>
                <a:lnTo>
                  <a:pt x="2850016" y="515887"/>
                </a:lnTo>
                <a:lnTo>
                  <a:pt x="2816098" y="522732"/>
                </a:lnTo>
                <a:lnTo>
                  <a:pt x="87121" y="522732"/>
                </a:lnTo>
                <a:lnTo>
                  <a:pt x="53203" y="515887"/>
                </a:lnTo>
                <a:lnTo>
                  <a:pt x="25511" y="497220"/>
                </a:lnTo>
                <a:lnTo>
                  <a:pt x="6844" y="469528"/>
                </a:lnTo>
                <a:lnTo>
                  <a:pt x="0" y="435610"/>
                </a:lnTo>
                <a:lnTo>
                  <a:pt x="0" y="87122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20" y="5599176"/>
            <a:ext cx="2806065" cy="462280"/>
          </a:xfrm>
          <a:custGeom>
            <a:avLst/>
            <a:gdLst/>
            <a:ahLst/>
            <a:cxnLst/>
            <a:rect l="l" t="t" r="r" b="b"/>
            <a:pathLst>
              <a:path w="2806065" h="462279">
                <a:moveTo>
                  <a:pt x="0" y="461772"/>
                </a:moveTo>
                <a:lnTo>
                  <a:pt x="2805684" y="461772"/>
                </a:lnTo>
                <a:lnTo>
                  <a:pt x="2805684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1176527" y="4152900"/>
            <a:ext cx="3966972" cy="1170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76527" y="4152900"/>
            <a:ext cx="3967479" cy="1170940"/>
          </a:xfrm>
          <a:custGeom>
            <a:avLst/>
            <a:gdLst/>
            <a:ahLst/>
            <a:cxnLst/>
            <a:rect l="l" t="t" r="r" b="b"/>
            <a:pathLst>
              <a:path w="3967479" h="1170939">
                <a:moveTo>
                  <a:pt x="0" y="195072"/>
                </a:moveTo>
                <a:lnTo>
                  <a:pt x="5152" y="150356"/>
                </a:lnTo>
                <a:lnTo>
                  <a:pt x="19827" y="109301"/>
                </a:lnTo>
                <a:lnTo>
                  <a:pt x="42855" y="73080"/>
                </a:lnTo>
                <a:lnTo>
                  <a:pt x="73064" y="42867"/>
                </a:lnTo>
                <a:lnTo>
                  <a:pt x="109284" y="19834"/>
                </a:lnTo>
                <a:lnTo>
                  <a:pt x="150344" y="5154"/>
                </a:lnTo>
                <a:lnTo>
                  <a:pt x="195072" y="0"/>
                </a:lnTo>
                <a:lnTo>
                  <a:pt x="3771900" y="0"/>
                </a:lnTo>
                <a:lnTo>
                  <a:pt x="3816615" y="5154"/>
                </a:lnTo>
                <a:lnTo>
                  <a:pt x="3857670" y="19834"/>
                </a:lnTo>
                <a:lnTo>
                  <a:pt x="3893891" y="42867"/>
                </a:lnTo>
                <a:lnTo>
                  <a:pt x="3924104" y="73080"/>
                </a:lnTo>
                <a:lnTo>
                  <a:pt x="3947137" y="109301"/>
                </a:lnTo>
                <a:lnTo>
                  <a:pt x="3961817" y="150356"/>
                </a:lnTo>
                <a:lnTo>
                  <a:pt x="3966972" y="195072"/>
                </a:lnTo>
                <a:lnTo>
                  <a:pt x="3966972" y="975360"/>
                </a:lnTo>
                <a:lnTo>
                  <a:pt x="3961817" y="1020075"/>
                </a:lnTo>
                <a:lnTo>
                  <a:pt x="3947137" y="1061130"/>
                </a:lnTo>
                <a:lnTo>
                  <a:pt x="3924104" y="1097351"/>
                </a:lnTo>
                <a:lnTo>
                  <a:pt x="3893891" y="1127564"/>
                </a:lnTo>
                <a:lnTo>
                  <a:pt x="3857670" y="1150597"/>
                </a:lnTo>
                <a:lnTo>
                  <a:pt x="3816615" y="1165277"/>
                </a:lnTo>
                <a:lnTo>
                  <a:pt x="3771900" y="1170432"/>
                </a:lnTo>
                <a:lnTo>
                  <a:pt x="195072" y="1170432"/>
                </a:lnTo>
                <a:lnTo>
                  <a:pt x="150344" y="1165277"/>
                </a:lnTo>
                <a:lnTo>
                  <a:pt x="109284" y="1150597"/>
                </a:lnTo>
                <a:lnTo>
                  <a:pt x="73064" y="1127564"/>
                </a:lnTo>
                <a:lnTo>
                  <a:pt x="42855" y="1097351"/>
                </a:lnTo>
                <a:lnTo>
                  <a:pt x="19827" y="1061130"/>
                </a:lnTo>
                <a:lnTo>
                  <a:pt x="5152" y="1020075"/>
                </a:lnTo>
                <a:lnTo>
                  <a:pt x="0" y="975360"/>
                </a:lnTo>
                <a:lnTo>
                  <a:pt x="0" y="195072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80461" y="4489780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4600" y="5637377"/>
            <a:ext cx="753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[CLS]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40763" y="535305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69642" y="5611469"/>
            <a:ext cx="3797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1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95372" y="535305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7104" y="5611469"/>
            <a:ext cx="3797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2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16452" y="535305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44695" y="5611469"/>
            <a:ext cx="3797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3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71059" y="535305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27047" y="3801617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95372" y="3801617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17976" y="3801617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71059" y="3801617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21891" y="3336035"/>
            <a:ext cx="313944" cy="478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81327" y="3375659"/>
            <a:ext cx="195072" cy="361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490216" y="3355847"/>
            <a:ext cx="313944" cy="4770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549651" y="3395471"/>
            <a:ext cx="195072" cy="359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18915" y="3369564"/>
            <a:ext cx="313943" cy="478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78352" y="3409188"/>
            <a:ext cx="195072" cy="361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558284" y="3369564"/>
            <a:ext cx="313943" cy="478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617720" y="3409188"/>
            <a:ext cx="195072" cy="3611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29412" y="2217420"/>
            <a:ext cx="1908048" cy="7787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29412" y="2217420"/>
            <a:ext cx="1908175" cy="779145"/>
          </a:xfrm>
          <a:custGeom>
            <a:avLst/>
            <a:gdLst/>
            <a:ahLst/>
            <a:cxnLst/>
            <a:rect l="l" t="t" r="r" b="b"/>
            <a:pathLst>
              <a:path w="1908175" h="779144">
                <a:moveTo>
                  <a:pt x="0" y="129793"/>
                </a:moveTo>
                <a:lnTo>
                  <a:pt x="10200" y="79295"/>
                </a:lnTo>
                <a:lnTo>
                  <a:pt x="38017" y="38036"/>
                </a:lnTo>
                <a:lnTo>
                  <a:pt x="79274" y="10207"/>
                </a:lnTo>
                <a:lnTo>
                  <a:pt x="129793" y="0"/>
                </a:lnTo>
                <a:lnTo>
                  <a:pt x="1778254" y="0"/>
                </a:lnTo>
                <a:lnTo>
                  <a:pt x="1828752" y="10207"/>
                </a:lnTo>
                <a:lnTo>
                  <a:pt x="1870011" y="38036"/>
                </a:lnTo>
                <a:lnTo>
                  <a:pt x="1897840" y="79295"/>
                </a:lnTo>
                <a:lnTo>
                  <a:pt x="1908048" y="129793"/>
                </a:lnTo>
                <a:lnTo>
                  <a:pt x="1908048" y="648969"/>
                </a:lnTo>
                <a:lnTo>
                  <a:pt x="1897840" y="699468"/>
                </a:lnTo>
                <a:lnTo>
                  <a:pt x="1870011" y="740727"/>
                </a:lnTo>
                <a:lnTo>
                  <a:pt x="1828752" y="768556"/>
                </a:lnTo>
                <a:lnTo>
                  <a:pt x="1778254" y="778763"/>
                </a:lnTo>
                <a:lnTo>
                  <a:pt x="129793" y="778763"/>
                </a:lnTo>
                <a:lnTo>
                  <a:pt x="79274" y="768556"/>
                </a:lnTo>
                <a:lnTo>
                  <a:pt x="38017" y="740727"/>
                </a:lnTo>
                <a:lnTo>
                  <a:pt x="10200" y="699468"/>
                </a:lnTo>
                <a:lnTo>
                  <a:pt x="0" y="648969"/>
                </a:lnTo>
                <a:lnTo>
                  <a:pt x="0" y="12979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8982" y="2391536"/>
            <a:ext cx="1565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Specific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527047" y="1866138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527047" y="2996945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75333" y="1425066"/>
            <a:ext cx="609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57753" y="6102807"/>
            <a:ext cx="678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input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493258" y="270509"/>
            <a:ext cx="253365" cy="2473960"/>
          </a:xfrm>
          <a:custGeom>
            <a:avLst/>
            <a:gdLst/>
            <a:ahLst/>
            <a:cxnLst/>
            <a:rect l="l" t="t" r="r" b="b"/>
            <a:pathLst>
              <a:path w="253364" h="2473960">
                <a:moveTo>
                  <a:pt x="252983" y="2473452"/>
                </a:moveTo>
                <a:lnTo>
                  <a:pt x="203751" y="2470199"/>
                </a:lnTo>
                <a:lnTo>
                  <a:pt x="163544" y="2461339"/>
                </a:lnTo>
                <a:lnTo>
                  <a:pt x="136433" y="2448216"/>
                </a:lnTo>
                <a:lnTo>
                  <a:pt x="126491" y="2432177"/>
                </a:lnTo>
                <a:lnTo>
                  <a:pt x="126491" y="1278001"/>
                </a:lnTo>
                <a:lnTo>
                  <a:pt x="116550" y="1261961"/>
                </a:lnTo>
                <a:lnTo>
                  <a:pt x="89439" y="1248838"/>
                </a:lnTo>
                <a:lnTo>
                  <a:pt x="49232" y="1239978"/>
                </a:lnTo>
                <a:lnTo>
                  <a:pt x="0" y="1236726"/>
                </a:lnTo>
                <a:lnTo>
                  <a:pt x="49232" y="1233473"/>
                </a:lnTo>
                <a:lnTo>
                  <a:pt x="89439" y="1224613"/>
                </a:lnTo>
                <a:lnTo>
                  <a:pt x="116550" y="1211490"/>
                </a:lnTo>
                <a:lnTo>
                  <a:pt x="126491" y="1195451"/>
                </a:lnTo>
                <a:lnTo>
                  <a:pt x="126491" y="41275"/>
                </a:lnTo>
                <a:lnTo>
                  <a:pt x="136433" y="25235"/>
                </a:lnTo>
                <a:lnTo>
                  <a:pt x="163544" y="12112"/>
                </a:lnTo>
                <a:lnTo>
                  <a:pt x="203751" y="3252"/>
                </a:lnTo>
                <a:lnTo>
                  <a:pt x="252983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825109" y="239648"/>
            <a:ext cx="13373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one</a:t>
            </a:r>
            <a:r>
              <a:rPr kumimoji="0" sz="2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class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825109" y="929131"/>
            <a:ext cx="2863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class 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token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5839714" y="1608531"/>
            <a:ext cx="2323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copy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from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input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825109" y="2294077"/>
            <a:ext cx="25577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general</a:t>
            </a:r>
            <a:r>
              <a:rPr kumimoji="0" sz="2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sequence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716523" y="225552"/>
            <a:ext cx="1628139" cy="524510"/>
          </a:xfrm>
          <a:custGeom>
            <a:avLst/>
            <a:gdLst/>
            <a:ahLst/>
            <a:cxnLst/>
            <a:rect l="l" t="t" r="r" b="b"/>
            <a:pathLst>
              <a:path w="1628140" h="524510">
                <a:moveTo>
                  <a:pt x="0" y="87375"/>
                </a:moveTo>
                <a:lnTo>
                  <a:pt x="6865" y="53363"/>
                </a:lnTo>
                <a:lnTo>
                  <a:pt x="25590" y="25590"/>
                </a:lnTo>
                <a:lnTo>
                  <a:pt x="53363" y="6865"/>
                </a:lnTo>
                <a:lnTo>
                  <a:pt x="87375" y="0"/>
                </a:lnTo>
                <a:lnTo>
                  <a:pt x="1540255" y="0"/>
                </a:lnTo>
                <a:lnTo>
                  <a:pt x="1574268" y="6865"/>
                </a:lnTo>
                <a:lnTo>
                  <a:pt x="1602041" y="25590"/>
                </a:lnTo>
                <a:lnTo>
                  <a:pt x="1620766" y="53363"/>
                </a:lnTo>
                <a:lnTo>
                  <a:pt x="1627631" y="87375"/>
                </a:lnTo>
                <a:lnTo>
                  <a:pt x="1627631" y="436880"/>
                </a:lnTo>
                <a:lnTo>
                  <a:pt x="1620766" y="470892"/>
                </a:lnTo>
                <a:lnTo>
                  <a:pt x="1602041" y="498665"/>
                </a:lnTo>
                <a:lnTo>
                  <a:pt x="1574268" y="517390"/>
                </a:lnTo>
                <a:lnTo>
                  <a:pt x="1540255" y="524256"/>
                </a:lnTo>
                <a:lnTo>
                  <a:pt x="87375" y="524256"/>
                </a:lnTo>
                <a:lnTo>
                  <a:pt x="53363" y="517390"/>
                </a:lnTo>
                <a:lnTo>
                  <a:pt x="25590" y="498665"/>
                </a:lnTo>
                <a:lnTo>
                  <a:pt x="6865" y="470892"/>
                </a:lnTo>
                <a:lnTo>
                  <a:pt x="0" y="436880"/>
                </a:lnTo>
                <a:lnTo>
                  <a:pt x="0" y="87375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842260" y="2212848"/>
            <a:ext cx="1908048" cy="7787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842260" y="2212848"/>
            <a:ext cx="1908175" cy="779145"/>
          </a:xfrm>
          <a:custGeom>
            <a:avLst/>
            <a:gdLst/>
            <a:ahLst/>
            <a:cxnLst/>
            <a:rect l="l" t="t" r="r" b="b"/>
            <a:pathLst>
              <a:path w="1908175" h="779144">
                <a:moveTo>
                  <a:pt x="0" y="129793"/>
                </a:moveTo>
                <a:lnTo>
                  <a:pt x="10207" y="79295"/>
                </a:lnTo>
                <a:lnTo>
                  <a:pt x="38036" y="38036"/>
                </a:lnTo>
                <a:lnTo>
                  <a:pt x="79295" y="10207"/>
                </a:lnTo>
                <a:lnTo>
                  <a:pt x="129793" y="0"/>
                </a:lnTo>
                <a:lnTo>
                  <a:pt x="1778253" y="0"/>
                </a:lnTo>
                <a:lnTo>
                  <a:pt x="1828752" y="10207"/>
                </a:lnTo>
                <a:lnTo>
                  <a:pt x="1870011" y="38036"/>
                </a:lnTo>
                <a:lnTo>
                  <a:pt x="1897840" y="79295"/>
                </a:lnTo>
                <a:lnTo>
                  <a:pt x="1908048" y="129793"/>
                </a:lnTo>
                <a:lnTo>
                  <a:pt x="1908048" y="648969"/>
                </a:lnTo>
                <a:lnTo>
                  <a:pt x="1897840" y="699468"/>
                </a:lnTo>
                <a:lnTo>
                  <a:pt x="1870011" y="740727"/>
                </a:lnTo>
                <a:lnTo>
                  <a:pt x="1828752" y="768556"/>
                </a:lnTo>
                <a:lnTo>
                  <a:pt x="1778253" y="778763"/>
                </a:lnTo>
                <a:lnTo>
                  <a:pt x="129793" y="778763"/>
                </a:lnTo>
                <a:lnTo>
                  <a:pt x="79295" y="768556"/>
                </a:lnTo>
                <a:lnTo>
                  <a:pt x="38036" y="740727"/>
                </a:lnTo>
                <a:lnTo>
                  <a:pt x="10207" y="699468"/>
                </a:lnTo>
                <a:lnTo>
                  <a:pt x="0" y="648969"/>
                </a:lnTo>
                <a:lnTo>
                  <a:pt x="0" y="129793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012694" y="2387600"/>
            <a:ext cx="1565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Specific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3742944" y="1856994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491865" y="1416811"/>
            <a:ext cx="609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305305" y="3039617"/>
            <a:ext cx="3508375" cy="474345"/>
          </a:xfrm>
          <a:custGeom>
            <a:avLst/>
            <a:gdLst/>
            <a:ahLst/>
            <a:cxnLst/>
            <a:rect l="l" t="t" r="r" b="b"/>
            <a:pathLst>
              <a:path w="3508375" h="474345">
                <a:moveTo>
                  <a:pt x="0" y="473964"/>
                </a:moveTo>
                <a:lnTo>
                  <a:pt x="15481" y="415594"/>
                </a:lnTo>
                <a:lnTo>
                  <a:pt x="59390" y="362533"/>
                </a:lnTo>
                <a:lnTo>
                  <a:pt x="90817" y="338546"/>
                </a:lnTo>
                <a:lnTo>
                  <a:pt x="127926" y="316552"/>
                </a:lnTo>
                <a:lnTo>
                  <a:pt x="170241" y="296771"/>
                </a:lnTo>
                <a:lnTo>
                  <a:pt x="217288" y="279426"/>
                </a:lnTo>
                <a:lnTo>
                  <a:pt x="268590" y="264737"/>
                </a:lnTo>
                <a:lnTo>
                  <a:pt x="323673" y="252926"/>
                </a:lnTo>
                <a:lnTo>
                  <a:pt x="382062" y="244216"/>
                </a:lnTo>
                <a:lnTo>
                  <a:pt x="443282" y="238827"/>
                </a:lnTo>
                <a:lnTo>
                  <a:pt x="506856" y="236982"/>
                </a:lnTo>
                <a:lnTo>
                  <a:pt x="1987804" y="236982"/>
                </a:lnTo>
                <a:lnTo>
                  <a:pt x="2051378" y="235136"/>
                </a:lnTo>
                <a:lnTo>
                  <a:pt x="2112598" y="229747"/>
                </a:lnTo>
                <a:lnTo>
                  <a:pt x="2170987" y="221037"/>
                </a:lnTo>
                <a:lnTo>
                  <a:pt x="2226070" y="209226"/>
                </a:lnTo>
                <a:lnTo>
                  <a:pt x="2277372" y="194537"/>
                </a:lnTo>
                <a:lnTo>
                  <a:pt x="2324419" y="177192"/>
                </a:lnTo>
                <a:lnTo>
                  <a:pt x="2366734" y="157411"/>
                </a:lnTo>
                <a:lnTo>
                  <a:pt x="2403843" y="135417"/>
                </a:lnTo>
                <a:lnTo>
                  <a:pt x="2435270" y="111430"/>
                </a:lnTo>
                <a:lnTo>
                  <a:pt x="2479179" y="58369"/>
                </a:lnTo>
                <a:lnTo>
                  <a:pt x="2494660" y="0"/>
                </a:lnTo>
                <a:lnTo>
                  <a:pt x="2498608" y="29737"/>
                </a:lnTo>
                <a:lnTo>
                  <a:pt x="2528763" y="85674"/>
                </a:lnTo>
                <a:lnTo>
                  <a:pt x="2585436" y="135417"/>
                </a:lnTo>
                <a:lnTo>
                  <a:pt x="2622531" y="157411"/>
                </a:lnTo>
                <a:lnTo>
                  <a:pt x="2664831" y="177192"/>
                </a:lnTo>
                <a:lnTo>
                  <a:pt x="2711863" y="194537"/>
                </a:lnTo>
                <a:lnTo>
                  <a:pt x="2763153" y="209226"/>
                </a:lnTo>
                <a:lnTo>
                  <a:pt x="2818224" y="221037"/>
                </a:lnTo>
                <a:lnTo>
                  <a:pt x="2876604" y="229747"/>
                </a:lnTo>
                <a:lnTo>
                  <a:pt x="2937818" y="235136"/>
                </a:lnTo>
                <a:lnTo>
                  <a:pt x="3001391" y="236982"/>
                </a:lnTo>
                <a:lnTo>
                  <a:pt x="3064965" y="238827"/>
                </a:lnTo>
                <a:lnTo>
                  <a:pt x="3126185" y="244216"/>
                </a:lnTo>
                <a:lnTo>
                  <a:pt x="3184574" y="252926"/>
                </a:lnTo>
                <a:lnTo>
                  <a:pt x="3239657" y="264737"/>
                </a:lnTo>
                <a:lnTo>
                  <a:pt x="3290959" y="279426"/>
                </a:lnTo>
                <a:lnTo>
                  <a:pt x="3338006" y="296771"/>
                </a:lnTo>
                <a:lnTo>
                  <a:pt x="3380321" y="316552"/>
                </a:lnTo>
                <a:lnTo>
                  <a:pt x="3417430" y="338546"/>
                </a:lnTo>
                <a:lnTo>
                  <a:pt x="3448857" y="362533"/>
                </a:lnTo>
                <a:lnTo>
                  <a:pt x="3492766" y="415594"/>
                </a:lnTo>
                <a:lnTo>
                  <a:pt x="3504298" y="444226"/>
                </a:lnTo>
                <a:lnTo>
                  <a:pt x="3508248" y="473964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93620" y="5599176"/>
            <a:ext cx="2806065" cy="462280"/>
          </a:xfrm>
          <a:custGeom>
            <a:avLst/>
            <a:gdLst/>
            <a:ahLst/>
            <a:cxnLst/>
            <a:rect l="l" t="t" r="r" b="b"/>
            <a:pathLst>
              <a:path w="2806065" h="462279">
                <a:moveTo>
                  <a:pt x="0" y="461772"/>
                </a:moveTo>
                <a:lnTo>
                  <a:pt x="2805684" y="461772"/>
                </a:lnTo>
                <a:lnTo>
                  <a:pt x="2805684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  <a:endParaRPr lang="en-US" dirty="0"/>
          </a:p>
        </p:txBody>
      </p:sp>
      <p:sp>
        <p:nvSpPr>
          <p:cNvPr id="47" name="内容占位符 46">
            <a:extLst>
              <a:ext uri="{FF2B5EF4-FFF2-40B4-BE49-F238E27FC236}">
                <a16:creationId xmlns:a16="http://schemas.microsoft.com/office/drawing/2014/main" id="{DC5B1A04-0B02-4BFE-8916-2BF70C14B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object 4"/>
          <p:cNvSpPr/>
          <p:nvPr/>
        </p:nvSpPr>
        <p:spPr>
          <a:xfrm>
            <a:off x="1176527" y="4152900"/>
            <a:ext cx="3966972" cy="1170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76527" y="4152900"/>
            <a:ext cx="3967479" cy="1170940"/>
          </a:xfrm>
          <a:custGeom>
            <a:avLst/>
            <a:gdLst/>
            <a:ahLst/>
            <a:cxnLst/>
            <a:rect l="l" t="t" r="r" b="b"/>
            <a:pathLst>
              <a:path w="3967479" h="1170939">
                <a:moveTo>
                  <a:pt x="0" y="195072"/>
                </a:moveTo>
                <a:lnTo>
                  <a:pt x="5152" y="150356"/>
                </a:lnTo>
                <a:lnTo>
                  <a:pt x="19827" y="109301"/>
                </a:lnTo>
                <a:lnTo>
                  <a:pt x="42855" y="73080"/>
                </a:lnTo>
                <a:lnTo>
                  <a:pt x="73064" y="42867"/>
                </a:lnTo>
                <a:lnTo>
                  <a:pt x="109284" y="19834"/>
                </a:lnTo>
                <a:lnTo>
                  <a:pt x="150344" y="5154"/>
                </a:lnTo>
                <a:lnTo>
                  <a:pt x="195072" y="0"/>
                </a:lnTo>
                <a:lnTo>
                  <a:pt x="3771900" y="0"/>
                </a:lnTo>
                <a:lnTo>
                  <a:pt x="3816615" y="5154"/>
                </a:lnTo>
                <a:lnTo>
                  <a:pt x="3857670" y="19834"/>
                </a:lnTo>
                <a:lnTo>
                  <a:pt x="3893891" y="42867"/>
                </a:lnTo>
                <a:lnTo>
                  <a:pt x="3924104" y="73080"/>
                </a:lnTo>
                <a:lnTo>
                  <a:pt x="3947137" y="109301"/>
                </a:lnTo>
                <a:lnTo>
                  <a:pt x="3961817" y="150356"/>
                </a:lnTo>
                <a:lnTo>
                  <a:pt x="3966972" y="195072"/>
                </a:lnTo>
                <a:lnTo>
                  <a:pt x="3966972" y="975360"/>
                </a:lnTo>
                <a:lnTo>
                  <a:pt x="3961817" y="1020075"/>
                </a:lnTo>
                <a:lnTo>
                  <a:pt x="3947137" y="1061130"/>
                </a:lnTo>
                <a:lnTo>
                  <a:pt x="3924104" y="1097351"/>
                </a:lnTo>
                <a:lnTo>
                  <a:pt x="3893891" y="1127564"/>
                </a:lnTo>
                <a:lnTo>
                  <a:pt x="3857670" y="1150597"/>
                </a:lnTo>
                <a:lnTo>
                  <a:pt x="3816615" y="1165277"/>
                </a:lnTo>
                <a:lnTo>
                  <a:pt x="3771900" y="1170432"/>
                </a:lnTo>
                <a:lnTo>
                  <a:pt x="195072" y="1170432"/>
                </a:lnTo>
                <a:lnTo>
                  <a:pt x="150344" y="1165277"/>
                </a:lnTo>
                <a:lnTo>
                  <a:pt x="109284" y="1150597"/>
                </a:lnTo>
                <a:lnTo>
                  <a:pt x="73064" y="1127564"/>
                </a:lnTo>
                <a:lnTo>
                  <a:pt x="42855" y="1097351"/>
                </a:lnTo>
                <a:lnTo>
                  <a:pt x="19827" y="1061130"/>
                </a:lnTo>
                <a:lnTo>
                  <a:pt x="5152" y="1020075"/>
                </a:lnTo>
                <a:lnTo>
                  <a:pt x="0" y="975360"/>
                </a:lnTo>
                <a:lnTo>
                  <a:pt x="0" y="195072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80461" y="4489780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44600" y="5637377"/>
            <a:ext cx="753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[CLS]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40763" y="535305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69642" y="5611469"/>
            <a:ext cx="3797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1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95372" y="535305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07104" y="5611469"/>
            <a:ext cx="3797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2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16452" y="535305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44695" y="5611469"/>
            <a:ext cx="3797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3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71059" y="535305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527047" y="3801617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595372" y="3801617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617976" y="3801617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671059" y="3801617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421891" y="3336035"/>
            <a:ext cx="313944" cy="478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81327" y="3375659"/>
            <a:ext cx="195072" cy="361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490216" y="3355847"/>
            <a:ext cx="313944" cy="4770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549651" y="3395471"/>
            <a:ext cx="195072" cy="3596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518915" y="3369564"/>
            <a:ext cx="313943" cy="478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78352" y="3409188"/>
            <a:ext cx="195072" cy="361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558284" y="3369564"/>
            <a:ext cx="313943" cy="478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617720" y="3409188"/>
            <a:ext cx="195072" cy="3611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357753" y="6102807"/>
            <a:ext cx="678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input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493258" y="270509"/>
            <a:ext cx="253365" cy="2473960"/>
          </a:xfrm>
          <a:custGeom>
            <a:avLst/>
            <a:gdLst/>
            <a:ahLst/>
            <a:cxnLst/>
            <a:rect l="l" t="t" r="r" b="b"/>
            <a:pathLst>
              <a:path w="253364" h="2473960">
                <a:moveTo>
                  <a:pt x="252983" y="2473452"/>
                </a:moveTo>
                <a:lnTo>
                  <a:pt x="203751" y="2470199"/>
                </a:lnTo>
                <a:lnTo>
                  <a:pt x="163544" y="2461339"/>
                </a:lnTo>
                <a:lnTo>
                  <a:pt x="136433" y="2448216"/>
                </a:lnTo>
                <a:lnTo>
                  <a:pt x="126491" y="2432177"/>
                </a:lnTo>
                <a:lnTo>
                  <a:pt x="126491" y="1278001"/>
                </a:lnTo>
                <a:lnTo>
                  <a:pt x="116550" y="1261961"/>
                </a:lnTo>
                <a:lnTo>
                  <a:pt x="89439" y="1248838"/>
                </a:lnTo>
                <a:lnTo>
                  <a:pt x="49232" y="1239978"/>
                </a:lnTo>
                <a:lnTo>
                  <a:pt x="0" y="1236726"/>
                </a:lnTo>
                <a:lnTo>
                  <a:pt x="49232" y="1233473"/>
                </a:lnTo>
                <a:lnTo>
                  <a:pt x="89439" y="1224613"/>
                </a:lnTo>
                <a:lnTo>
                  <a:pt x="116550" y="1211490"/>
                </a:lnTo>
                <a:lnTo>
                  <a:pt x="126491" y="1195451"/>
                </a:lnTo>
                <a:lnTo>
                  <a:pt x="126491" y="41275"/>
                </a:lnTo>
                <a:lnTo>
                  <a:pt x="136433" y="25235"/>
                </a:lnTo>
                <a:lnTo>
                  <a:pt x="163544" y="12112"/>
                </a:lnTo>
                <a:lnTo>
                  <a:pt x="203751" y="3252"/>
                </a:lnTo>
                <a:lnTo>
                  <a:pt x="252983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825109" y="239648"/>
            <a:ext cx="13373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one</a:t>
            </a:r>
            <a:r>
              <a:rPr kumimoji="0" sz="2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class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825109" y="929131"/>
            <a:ext cx="2863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class 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token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839714" y="1608531"/>
            <a:ext cx="2323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copy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from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input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825109" y="2294077"/>
            <a:ext cx="25577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general</a:t>
            </a:r>
            <a:r>
              <a:rPr kumimoji="0" sz="2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sequence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760720" y="908303"/>
            <a:ext cx="3008630" cy="524510"/>
          </a:xfrm>
          <a:custGeom>
            <a:avLst/>
            <a:gdLst/>
            <a:ahLst/>
            <a:cxnLst/>
            <a:rect l="l" t="t" r="r" b="b"/>
            <a:pathLst>
              <a:path w="3008629" h="524510">
                <a:moveTo>
                  <a:pt x="0" y="87375"/>
                </a:moveTo>
                <a:lnTo>
                  <a:pt x="6865" y="53363"/>
                </a:lnTo>
                <a:lnTo>
                  <a:pt x="25590" y="25590"/>
                </a:lnTo>
                <a:lnTo>
                  <a:pt x="53363" y="6865"/>
                </a:lnTo>
                <a:lnTo>
                  <a:pt x="87375" y="0"/>
                </a:lnTo>
                <a:lnTo>
                  <a:pt x="2921000" y="0"/>
                </a:lnTo>
                <a:lnTo>
                  <a:pt x="2955012" y="6865"/>
                </a:lnTo>
                <a:lnTo>
                  <a:pt x="2982785" y="25590"/>
                </a:lnTo>
                <a:lnTo>
                  <a:pt x="3001510" y="53363"/>
                </a:lnTo>
                <a:lnTo>
                  <a:pt x="3008376" y="87375"/>
                </a:lnTo>
                <a:lnTo>
                  <a:pt x="3008376" y="436880"/>
                </a:lnTo>
                <a:lnTo>
                  <a:pt x="3001510" y="470892"/>
                </a:lnTo>
                <a:lnTo>
                  <a:pt x="2982785" y="498665"/>
                </a:lnTo>
                <a:lnTo>
                  <a:pt x="2955012" y="517390"/>
                </a:lnTo>
                <a:lnTo>
                  <a:pt x="2921000" y="524256"/>
                </a:lnTo>
                <a:lnTo>
                  <a:pt x="87375" y="524256"/>
                </a:lnTo>
                <a:lnTo>
                  <a:pt x="53363" y="517390"/>
                </a:lnTo>
                <a:lnTo>
                  <a:pt x="25590" y="498665"/>
                </a:lnTo>
                <a:lnTo>
                  <a:pt x="6865" y="470892"/>
                </a:lnTo>
                <a:lnTo>
                  <a:pt x="0" y="436880"/>
                </a:lnTo>
                <a:lnTo>
                  <a:pt x="0" y="87375"/>
                </a:lnTo>
                <a:close/>
              </a:path>
            </a:pathLst>
          </a:custGeom>
          <a:ln w="5791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575560" y="190881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587751" y="3059429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24480" y="1468069"/>
            <a:ext cx="6096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class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592067" y="1911857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604259" y="3060954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40734" y="1470786"/>
            <a:ext cx="609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4643628" y="190881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655820" y="3059429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392295" y="1468069"/>
            <a:ext cx="6096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class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203704" y="2299716"/>
            <a:ext cx="2895599" cy="77876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203704" y="2299716"/>
            <a:ext cx="2895600" cy="779145"/>
          </a:xfrm>
          <a:custGeom>
            <a:avLst/>
            <a:gdLst/>
            <a:ahLst/>
            <a:cxnLst/>
            <a:rect l="l" t="t" r="r" b="b"/>
            <a:pathLst>
              <a:path w="2895600" h="779144">
                <a:moveTo>
                  <a:pt x="0" y="129794"/>
                </a:moveTo>
                <a:lnTo>
                  <a:pt x="10207" y="79295"/>
                </a:lnTo>
                <a:lnTo>
                  <a:pt x="38036" y="38036"/>
                </a:lnTo>
                <a:lnTo>
                  <a:pt x="79295" y="10207"/>
                </a:lnTo>
                <a:lnTo>
                  <a:pt x="129793" y="0"/>
                </a:lnTo>
                <a:lnTo>
                  <a:pt x="2765806" y="0"/>
                </a:lnTo>
                <a:lnTo>
                  <a:pt x="2816304" y="10207"/>
                </a:lnTo>
                <a:lnTo>
                  <a:pt x="2857563" y="38036"/>
                </a:lnTo>
                <a:lnTo>
                  <a:pt x="2885392" y="79295"/>
                </a:lnTo>
                <a:lnTo>
                  <a:pt x="2895599" y="129794"/>
                </a:lnTo>
                <a:lnTo>
                  <a:pt x="2895599" y="648970"/>
                </a:lnTo>
                <a:lnTo>
                  <a:pt x="2885392" y="699468"/>
                </a:lnTo>
                <a:lnTo>
                  <a:pt x="2857563" y="740727"/>
                </a:lnTo>
                <a:lnTo>
                  <a:pt x="2816304" y="768556"/>
                </a:lnTo>
                <a:lnTo>
                  <a:pt x="2765806" y="778763"/>
                </a:lnTo>
                <a:lnTo>
                  <a:pt x="129793" y="778763"/>
                </a:lnTo>
                <a:lnTo>
                  <a:pt x="79295" y="768556"/>
                </a:lnTo>
                <a:lnTo>
                  <a:pt x="38036" y="740727"/>
                </a:lnTo>
                <a:lnTo>
                  <a:pt x="10207" y="699468"/>
                </a:lnTo>
                <a:lnTo>
                  <a:pt x="0" y="648970"/>
                </a:lnTo>
                <a:lnTo>
                  <a:pt x="0" y="129794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2867405" y="2473833"/>
            <a:ext cx="15659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</a:t>
            </a: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Specific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93258" y="270509"/>
            <a:ext cx="253365" cy="2473960"/>
          </a:xfrm>
          <a:custGeom>
            <a:avLst/>
            <a:gdLst/>
            <a:ahLst/>
            <a:cxnLst/>
            <a:rect l="l" t="t" r="r" b="b"/>
            <a:pathLst>
              <a:path w="253364" h="2473960">
                <a:moveTo>
                  <a:pt x="252983" y="2473452"/>
                </a:moveTo>
                <a:lnTo>
                  <a:pt x="203751" y="2470199"/>
                </a:lnTo>
                <a:lnTo>
                  <a:pt x="163544" y="2461339"/>
                </a:lnTo>
                <a:lnTo>
                  <a:pt x="136433" y="2448216"/>
                </a:lnTo>
                <a:lnTo>
                  <a:pt x="126491" y="2432177"/>
                </a:lnTo>
                <a:lnTo>
                  <a:pt x="126491" y="1278001"/>
                </a:lnTo>
                <a:lnTo>
                  <a:pt x="116550" y="1261961"/>
                </a:lnTo>
                <a:lnTo>
                  <a:pt x="89439" y="1248838"/>
                </a:lnTo>
                <a:lnTo>
                  <a:pt x="49232" y="1239978"/>
                </a:lnTo>
                <a:lnTo>
                  <a:pt x="0" y="1236726"/>
                </a:lnTo>
                <a:lnTo>
                  <a:pt x="49232" y="1233473"/>
                </a:lnTo>
                <a:lnTo>
                  <a:pt x="89439" y="1224613"/>
                </a:lnTo>
                <a:lnTo>
                  <a:pt x="116550" y="1211490"/>
                </a:lnTo>
                <a:lnTo>
                  <a:pt x="126491" y="1195451"/>
                </a:lnTo>
                <a:lnTo>
                  <a:pt x="126491" y="41275"/>
                </a:lnTo>
                <a:lnTo>
                  <a:pt x="136433" y="25235"/>
                </a:lnTo>
                <a:lnTo>
                  <a:pt x="163544" y="12112"/>
                </a:lnTo>
                <a:lnTo>
                  <a:pt x="203751" y="3252"/>
                </a:lnTo>
                <a:lnTo>
                  <a:pt x="252983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25109" y="239648"/>
            <a:ext cx="13373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one</a:t>
            </a:r>
            <a:r>
              <a:rPr kumimoji="0" sz="2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class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25109" y="929131"/>
            <a:ext cx="2863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class 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each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token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39714" y="1608531"/>
            <a:ext cx="23234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copy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from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input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25109" y="2294077"/>
            <a:ext cx="25577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general</a:t>
            </a:r>
            <a:r>
              <a:rPr kumimoji="0" sz="2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sequence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73371" y="3027431"/>
            <a:ext cx="3962400" cy="3476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</a:t>
            </a:r>
            <a:endParaRPr lang="en-US" dirty="0"/>
          </a:p>
        </p:txBody>
      </p:sp>
      <p:sp>
        <p:nvSpPr>
          <p:cNvPr id="35" name="内容占位符 34">
            <a:extLst>
              <a:ext uri="{FF2B5EF4-FFF2-40B4-BE49-F238E27FC236}">
                <a16:creationId xmlns:a16="http://schemas.microsoft.com/office/drawing/2014/main" id="{23047E09-217A-431D-8C1B-186B60612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object 9"/>
          <p:cNvSpPr txBox="1"/>
          <p:nvPr/>
        </p:nvSpPr>
        <p:spPr>
          <a:xfrm>
            <a:off x="707542" y="1793189"/>
            <a:ext cx="32105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Extraction-based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QA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795142" y="2872358"/>
            <a:ext cx="1848485" cy="283845"/>
          </a:xfrm>
          <a:custGeom>
            <a:avLst/>
            <a:gdLst/>
            <a:ahLst/>
            <a:cxnLst/>
            <a:rect l="l" t="t" r="r" b="b"/>
            <a:pathLst>
              <a:path w="1848485" h="283844">
                <a:moveTo>
                  <a:pt x="1757426" y="0"/>
                </a:moveTo>
                <a:lnTo>
                  <a:pt x="1753489" y="0"/>
                </a:lnTo>
                <a:lnTo>
                  <a:pt x="1753489" y="11302"/>
                </a:lnTo>
                <a:lnTo>
                  <a:pt x="1755774" y="11302"/>
                </a:lnTo>
                <a:lnTo>
                  <a:pt x="1765964" y="12015"/>
                </a:lnTo>
                <a:lnTo>
                  <a:pt x="1798700" y="37480"/>
                </a:lnTo>
                <a:lnTo>
                  <a:pt x="1801748" y="59689"/>
                </a:lnTo>
                <a:lnTo>
                  <a:pt x="1801558" y="65218"/>
                </a:lnTo>
                <a:lnTo>
                  <a:pt x="1800986" y="71342"/>
                </a:lnTo>
                <a:lnTo>
                  <a:pt x="1800034" y="78085"/>
                </a:lnTo>
                <a:lnTo>
                  <a:pt x="1798701" y="85470"/>
                </a:lnTo>
                <a:lnTo>
                  <a:pt x="1796795" y="95630"/>
                </a:lnTo>
                <a:lnTo>
                  <a:pt x="1795780" y="102996"/>
                </a:lnTo>
                <a:lnTo>
                  <a:pt x="1795780" y="115696"/>
                </a:lnTo>
                <a:lnTo>
                  <a:pt x="1798320" y="122681"/>
                </a:lnTo>
                <a:lnTo>
                  <a:pt x="1803272" y="128015"/>
                </a:lnTo>
                <a:lnTo>
                  <a:pt x="1808226" y="133476"/>
                </a:lnTo>
                <a:lnTo>
                  <a:pt x="1814068" y="137413"/>
                </a:lnTo>
                <a:lnTo>
                  <a:pt x="1820926" y="140080"/>
                </a:lnTo>
                <a:lnTo>
                  <a:pt x="1820926" y="142748"/>
                </a:lnTo>
                <a:lnTo>
                  <a:pt x="1795780" y="167004"/>
                </a:lnTo>
                <a:lnTo>
                  <a:pt x="1795780" y="179831"/>
                </a:lnTo>
                <a:lnTo>
                  <a:pt x="1796795" y="187070"/>
                </a:lnTo>
                <a:lnTo>
                  <a:pt x="1798701" y="197357"/>
                </a:lnTo>
                <a:lnTo>
                  <a:pt x="1800034" y="204690"/>
                </a:lnTo>
                <a:lnTo>
                  <a:pt x="1800986" y="211439"/>
                </a:lnTo>
                <a:lnTo>
                  <a:pt x="1801558" y="217592"/>
                </a:lnTo>
                <a:lnTo>
                  <a:pt x="1801748" y="223138"/>
                </a:lnTo>
                <a:lnTo>
                  <a:pt x="1800987" y="235592"/>
                </a:lnTo>
                <a:lnTo>
                  <a:pt x="1774999" y="269700"/>
                </a:lnTo>
                <a:lnTo>
                  <a:pt x="1755774" y="272541"/>
                </a:lnTo>
                <a:lnTo>
                  <a:pt x="1753489" y="272541"/>
                </a:lnTo>
                <a:lnTo>
                  <a:pt x="1753489" y="283844"/>
                </a:lnTo>
                <a:lnTo>
                  <a:pt x="1757426" y="283844"/>
                </a:lnTo>
                <a:lnTo>
                  <a:pt x="1773781" y="282630"/>
                </a:lnTo>
                <a:lnTo>
                  <a:pt x="1809749" y="267842"/>
                </a:lnTo>
                <a:lnTo>
                  <a:pt x="1827021" y="220471"/>
                </a:lnTo>
                <a:lnTo>
                  <a:pt x="1826807" y="214066"/>
                </a:lnTo>
                <a:lnTo>
                  <a:pt x="1826164" y="207232"/>
                </a:lnTo>
                <a:lnTo>
                  <a:pt x="1825093" y="199969"/>
                </a:lnTo>
                <a:lnTo>
                  <a:pt x="1823593" y="192277"/>
                </a:lnTo>
                <a:lnTo>
                  <a:pt x="1821180" y="181737"/>
                </a:lnTo>
                <a:lnTo>
                  <a:pt x="1820036" y="174751"/>
                </a:lnTo>
                <a:lnTo>
                  <a:pt x="1820036" y="164337"/>
                </a:lnTo>
                <a:lnTo>
                  <a:pt x="1822449" y="158750"/>
                </a:lnTo>
                <a:lnTo>
                  <a:pt x="1831847" y="150113"/>
                </a:lnTo>
                <a:lnTo>
                  <a:pt x="1838959" y="147827"/>
                </a:lnTo>
                <a:lnTo>
                  <a:pt x="1848484" y="147446"/>
                </a:lnTo>
                <a:lnTo>
                  <a:pt x="1848484" y="135254"/>
                </a:lnTo>
                <a:lnTo>
                  <a:pt x="1838959" y="135000"/>
                </a:lnTo>
                <a:lnTo>
                  <a:pt x="1831847" y="132714"/>
                </a:lnTo>
                <a:lnTo>
                  <a:pt x="1822449" y="124078"/>
                </a:lnTo>
                <a:lnTo>
                  <a:pt x="1820036" y="118490"/>
                </a:lnTo>
                <a:lnTo>
                  <a:pt x="1820036" y="108076"/>
                </a:lnTo>
                <a:lnTo>
                  <a:pt x="1821180" y="100964"/>
                </a:lnTo>
                <a:lnTo>
                  <a:pt x="1823593" y="90424"/>
                </a:lnTo>
                <a:lnTo>
                  <a:pt x="1825093" y="82805"/>
                </a:lnTo>
                <a:lnTo>
                  <a:pt x="1826164" y="75580"/>
                </a:lnTo>
                <a:lnTo>
                  <a:pt x="1826807" y="68760"/>
                </a:lnTo>
                <a:lnTo>
                  <a:pt x="1827021" y="62356"/>
                </a:lnTo>
                <a:lnTo>
                  <a:pt x="1825948" y="47880"/>
                </a:lnTo>
                <a:lnTo>
                  <a:pt x="1799967" y="9215"/>
                </a:lnTo>
                <a:lnTo>
                  <a:pt x="1773781" y="1214"/>
                </a:lnTo>
                <a:lnTo>
                  <a:pt x="1757426" y="0"/>
                </a:lnTo>
                <a:close/>
              </a:path>
              <a:path w="1848485" h="283844">
                <a:moveTo>
                  <a:pt x="94995" y="0"/>
                </a:moveTo>
                <a:lnTo>
                  <a:pt x="91058" y="0"/>
                </a:lnTo>
                <a:lnTo>
                  <a:pt x="74703" y="1214"/>
                </a:lnTo>
                <a:lnTo>
                  <a:pt x="38734" y="16001"/>
                </a:lnTo>
                <a:lnTo>
                  <a:pt x="21661" y="59562"/>
                </a:lnTo>
                <a:lnTo>
                  <a:pt x="21556" y="65035"/>
                </a:lnTo>
                <a:lnTo>
                  <a:pt x="21677" y="68633"/>
                </a:lnTo>
                <a:lnTo>
                  <a:pt x="22320" y="75453"/>
                </a:lnTo>
                <a:lnTo>
                  <a:pt x="23391" y="82678"/>
                </a:lnTo>
                <a:lnTo>
                  <a:pt x="24892" y="90296"/>
                </a:lnTo>
                <a:lnTo>
                  <a:pt x="27305" y="100837"/>
                </a:lnTo>
                <a:lnTo>
                  <a:pt x="28448" y="107950"/>
                </a:lnTo>
                <a:lnTo>
                  <a:pt x="28448" y="118363"/>
                </a:lnTo>
                <a:lnTo>
                  <a:pt x="26034" y="123951"/>
                </a:lnTo>
                <a:lnTo>
                  <a:pt x="16637" y="132587"/>
                </a:lnTo>
                <a:lnTo>
                  <a:pt x="9525" y="134874"/>
                </a:lnTo>
                <a:lnTo>
                  <a:pt x="0" y="135127"/>
                </a:lnTo>
                <a:lnTo>
                  <a:pt x="0" y="147319"/>
                </a:lnTo>
                <a:lnTo>
                  <a:pt x="9525" y="147574"/>
                </a:lnTo>
                <a:lnTo>
                  <a:pt x="16637" y="149987"/>
                </a:lnTo>
                <a:lnTo>
                  <a:pt x="26034" y="158623"/>
                </a:lnTo>
                <a:lnTo>
                  <a:pt x="28448" y="164211"/>
                </a:lnTo>
                <a:lnTo>
                  <a:pt x="28448" y="174625"/>
                </a:lnTo>
                <a:lnTo>
                  <a:pt x="27305" y="181610"/>
                </a:lnTo>
                <a:lnTo>
                  <a:pt x="24892" y="192150"/>
                </a:lnTo>
                <a:lnTo>
                  <a:pt x="23391" y="199840"/>
                </a:lnTo>
                <a:lnTo>
                  <a:pt x="22320" y="207089"/>
                </a:lnTo>
                <a:lnTo>
                  <a:pt x="21677" y="213885"/>
                </a:lnTo>
                <a:lnTo>
                  <a:pt x="21462" y="220217"/>
                </a:lnTo>
                <a:lnTo>
                  <a:pt x="22536" y="235267"/>
                </a:lnTo>
                <a:lnTo>
                  <a:pt x="48517" y="274629"/>
                </a:lnTo>
                <a:lnTo>
                  <a:pt x="91058" y="283844"/>
                </a:lnTo>
                <a:lnTo>
                  <a:pt x="94995" y="283844"/>
                </a:lnTo>
                <a:lnTo>
                  <a:pt x="94995" y="272541"/>
                </a:lnTo>
                <a:lnTo>
                  <a:pt x="92709" y="272541"/>
                </a:lnTo>
                <a:lnTo>
                  <a:pt x="82520" y="271829"/>
                </a:lnTo>
                <a:lnTo>
                  <a:pt x="49784" y="246062"/>
                </a:lnTo>
                <a:lnTo>
                  <a:pt x="46736" y="222885"/>
                </a:lnTo>
                <a:lnTo>
                  <a:pt x="46926" y="217412"/>
                </a:lnTo>
                <a:lnTo>
                  <a:pt x="47498" y="211296"/>
                </a:lnTo>
                <a:lnTo>
                  <a:pt x="48450" y="204561"/>
                </a:lnTo>
                <a:lnTo>
                  <a:pt x="49783" y="197230"/>
                </a:lnTo>
                <a:lnTo>
                  <a:pt x="51688" y="186943"/>
                </a:lnTo>
                <a:lnTo>
                  <a:pt x="52705" y="179704"/>
                </a:lnTo>
                <a:lnTo>
                  <a:pt x="52705" y="166877"/>
                </a:lnTo>
                <a:lnTo>
                  <a:pt x="50164" y="160019"/>
                </a:lnTo>
                <a:lnTo>
                  <a:pt x="40258" y="149098"/>
                </a:lnTo>
                <a:lnTo>
                  <a:pt x="34417" y="145161"/>
                </a:lnTo>
                <a:lnTo>
                  <a:pt x="27558" y="142620"/>
                </a:lnTo>
                <a:lnTo>
                  <a:pt x="27558" y="139953"/>
                </a:lnTo>
                <a:lnTo>
                  <a:pt x="34417" y="137287"/>
                </a:lnTo>
                <a:lnTo>
                  <a:pt x="40258" y="133350"/>
                </a:lnTo>
                <a:lnTo>
                  <a:pt x="45212" y="127888"/>
                </a:lnTo>
                <a:lnTo>
                  <a:pt x="50164" y="122554"/>
                </a:lnTo>
                <a:lnTo>
                  <a:pt x="52705" y="115569"/>
                </a:lnTo>
                <a:lnTo>
                  <a:pt x="52705" y="102742"/>
                </a:lnTo>
                <a:lnTo>
                  <a:pt x="51688" y="95503"/>
                </a:lnTo>
                <a:lnTo>
                  <a:pt x="49783" y="85216"/>
                </a:lnTo>
                <a:lnTo>
                  <a:pt x="48450" y="77886"/>
                </a:lnTo>
                <a:lnTo>
                  <a:pt x="47497" y="71151"/>
                </a:lnTo>
                <a:lnTo>
                  <a:pt x="46926" y="65035"/>
                </a:lnTo>
                <a:lnTo>
                  <a:pt x="46736" y="59562"/>
                </a:lnTo>
                <a:lnTo>
                  <a:pt x="47498" y="47609"/>
                </a:lnTo>
                <a:lnTo>
                  <a:pt x="73485" y="14144"/>
                </a:lnTo>
                <a:lnTo>
                  <a:pt x="92709" y="11302"/>
                </a:lnTo>
                <a:lnTo>
                  <a:pt x="94995" y="11302"/>
                </a:lnTo>
                <a:lnTo>
                  <a:pt x="949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792222" y="3374390"/>
            <a:ext cx="1819910" cy="283845"/>
          </a:xfrm>
          <a:custGeom>
            <a:avLst/>
            <a:gdLst/>
            <a:ahLst/>
            <a:cxnLst/>
            <a:rect l="l" t="t" r="r" b="b"/>
            <a:pathLst>
              <a:path w="1819910" h="283845">
                <a:moveTo>
                  <a:pt x="1728342" y="0"/>
                </a:moveTo>
                <a:lnTo>
                  <a:pt x="1724532" y="0"/>
                </a:lnTo>
                <a:lnTo>
                  <a:pt x="1724532" y="11302"/>
                </a:lnTo>
                <a:lnTo>
                  <a:pt x="1726691" y="11302"/>
                </a:lnTo>
                <a:lnTo>
                  <a:pt x="1736881" y="11995"/>
                </a:lnTo>
                <a:lnTo>
                  <a:pt x="1769617" y="37417"/>
                </a:lnTo>
                <a:lnTo>
                  <a:pt x="1772665" y="59689"/>
                </a:lnTo>
                <a:lnTo>
                  <a:pt x="1772477" y="65218"/>
                </a:lnTo>
                <a:lnTo>
                  <a:pt x="1771919" y="71342"/>
                </a:lnTo>
                <a:lnTo>
                  <a:pt x="1771005" y="78085"/>
                </a:lnTo>
                <a:lnTo>
                  <a:pt x="1769744" y="85471"/>
                </a:lnTo>
                <a:lnTo>
                  <a:pt x="1767713" y="95631"/>
                </a:lnTo>
                <a:lnTo>
                  <a:pt x="1766697" y="102870"/>
                </a:lnTo>
                <a:lnTo>
                  <a:pt x="1766697" y="115697"/>
                </a:lnTo>
                <a:lnTo>
                  <a:pt x="1769237" y="122682"/>
                </a:lnTo>
                <a:lnTo>
                  <a:pt x="1774189" y="128015"/>
                </a:lnTo>
                <a:lnTo>
                  <a:pt x="1779142" y="133476"/>
                </a:lnTo>
                <a:lnTo>
                  <a:pt x="1784985" y="137413"/>
                </a:lnTo>
                <a:lnTo>
                  <a:pt x="1791842" y="140081"/>
                </a:lnTo>
                <a:lnTo>
                  <a:pt x="1791842" y="142748"/>
                </a:lnTo>
                <a:lnTo>
                  <a:pt x="1784985" y="145287"/>
                </a:lnTo>
                <a:lnTo>
                  <a:pt x="1779142" y="149225"/>
                </a:lnTo>
                <a:lnTo>
                  <a:pt x="1769237" y="160147"/>
                </a:lnTo>
                <a:lnTo>
                  <a:pt x="1766697" y="167005"/>
                </a:lnTo>
                <a:lnTo>
                  <a:pt x="1766697" y="179832"/>
                </a:lnTo>
                <a:lnTo>
                  <a:pt x="1767713" y="187071"/>
                </a:lnTo>
                <a:lnTo>
                  <a:pt x="1769744" y="197358"/>
                </a:lnTo>
                <a:lnTo>
                  <a:pt x="1771005" y="204690"/>
                </a:lnTo>
                <a:lnTo>
                  <a:pt x="1771919" y="211439"/>
                </a:lnTo>
                <a:lnTo>
                  <a:pt x="1772477" y="217592"/>
                </a:lnTo>
                <a:lnTo>
                  <a:pt x="1772665" y="223138"/>
                </a:lnTo>
                <a:lnTo>
                  <a:pt x="1771904" y="235592"/>
                </a:lnTo>
                <a:lnTo>
                  <a:pt x="1745916" y="269700"/>
                </a:lnTo>
                <a:lnTo>
                  <a:pt x="1726691" y="272542"/>
                </a:lnTo>
                <a:lnTo>
                  <a:pt x="1724532" y="272542"/>
                </a:lnTo>
                <a:lnTo>
                  <a:pt x="1724532" y="283845"/>
                </a:lnTo>
                <a:lnTo>
                  <a:pt x="1728342" y="283845"/>
                </a:lnTo>
                <a:lnTo>
                  <a:pt x="1744751" y="282630"/>
                </a:lnTo>
                <a:lnTo>
                  <a:pt x="1780666" y="267843"/>
                </a:lnTo>
                <a:lnTo>
                  <a:pt x="1797939" y="220345"/>
                </a:lnTo>
                <a:lnTo>
                  <a:pt x="1797724" y="214012"/>
                </a:lnTo>
                <a:lnTo>
                  <a:pt x="1797081" y="207216"/>
                </a:lnTo>
                <a:lnTo>
                  <a:pt x="1796010" y="199967"/>
                </a:lnTo>
                <a:lnTo>
                  <a:pt x="1794510" y="192277"/>
                </a:lnTo>
                <a:lnTo>
                  <a:pt x="1792224" y="181737"/>
                </a:lnTo>
                <a:lnTo>
                  <a:pt x="1790953" y="174751"/>
                </a:lnTo>
                <a:lnTo>
                  <a:pt x="1790953" y="164337"/>
                </a:lnTo>
                <a:lnTo>
                  <a:pt x="1793366" y="158750"/>
                </a:lnTo>
                <a:lnTo>
                  <a:pt x="1802764" y="150113"/>
                </a:lnTo>
                <a:lnTo>
                  <a:pt x="1809877" y="147827"/>
                </a:lnTo>
                <a:lnTo>
                  <a:pt x="1819402" y="147447"/>
                </a:lnTo>
                <a:lnTo>
                  <a:pt x="1819402" y="135255"/>
                </a:lnTo>
                <a:lnTo>
                  <a:pt x="1809877" y="135000"/>
                </a:lnTo>
                <a:lnTo>
                  <a:pt x="1802764" y="132714"/>
                </a:lnTo>
                <a:lnTo>
                  <a:pt x="1793366" y="124079"/>
                </a:lnTo>
                <a:lnTo>
                  <a:pt x="1790953" y="118490"/>
                </a:lnTo>
                <a:lnTo>
                  <a:pt x="1790953" y="108076"/>
                </a:lnTo>
                <a:lnTo>
                  <a:pt x="1792224" y="100964"/>
                </a:lnTo>
                <a:lnTo>
                  <a:pt x="1794510" y="90424"/>
                </a:lnTo>
                <a:lnTo>
                  <a:pt x="1796010" y="82805"/>
                </a:lnTo>
                <a:lnTo>
                  <a:pt x="1797081" y="75580"/>
                </a:lnTo>
                <a:lnTo>
                  <a:pt x="1797724" y="68760"/>
                </a:lnTo>
                <a:lnTo>
                  <a:pt x="1797939" y="62357"/>
                </a:lnTo>
                <a:lnTo>
                  <a:pt x="1796865" y="47827"/>
                </a:lnTo>
                <a:lnTo>
                  <a:pt x="1770901" y="9215"/>
                </a:lnTo>
                <a:lnTo>
                  <a:pt x="1744751" y="1214"/>
                </a:lnTo>
                <a:lnTo>
                  <a:pt x="1728342" y="0"/>
                </a:lnTo>
                <a:close/>
              </a:path>
              <a:path w="1819910" h="283845">
                <a:moveTo>
                  <a:pt x="94868" y="0"/>
                </a:moveTo>
                <a:lnTo>
                  <a:pt x="91058" y="0"/>
                </a:lnTo>
                <a:lnTo>
                  <a:pt x="74650" y="1214"/>
                </a:lnTo>
                <a:lnTo>
                  <a:pt x="38734" y="16001"/>
                </a:lnTo>
                <a:lnTo>
                  <a:pt x="21537" y="59562"/>
                </a:lnTo>
                <a:lnTo>
                  <a:pt x="21431" y="65035"/>
                </a:lnTo>
                <a:lnTo>
                  <a:pt x="21552" y="68615"/>
                </a:lnTo>
                <a:lnTo>
                  <a:pt x="22209" y="75406"/>
                </a:lnTo>
                <a:lnTo>
                  <a:pt x="23318" y="82625"/>
                </a:lnTo>
                <a:lnTo>
                  <a:pt x="24891" y="90297"/>
                </a:lnTo>
                <a:lnTo>
                  <a:pt x="27177" y="100837"/>
                </a:lnTo>
                <a:lnTo>
                  <a:pt x="28320" y="107950"/>
                </a:lnTo>
                <a:lnTo>
                  <a:pt x="28320" y="118363"/>
                </a:lnTo>
                <a:lnTo>
                  <a:pt x="26034" y="123825"/>
                </a:lnTo>
                <a:lnTo>
                  <a:pt x="16636" y="132461"/>
                </a:lnTo>
                <a:lnTo>
                  <a:pt x="9525" y="134874"/>
                </a:lnTo>
                <a:lnTo>
                  <a:pt x="0" y="135127"/>
                </a:lnTo>
                <a:lnTo>
                  <a:pt x="0" y="147320"/>
                </a:lnTo>
                <a:lnTo>
                  <a:pt x="9525" y="147574"/>
                </a:lnTo>
                <a:lnTo>
                  <a:pt x="16636" y="149987"/>
                </a:lnTo>
                <a:lnTo>
                  <a:pt x="26034" y="158623"/>
                </a:lnTo>
                <a:lnTo>
                  <a:pt x="28320" y="164084"/>
                </a:lnTo>
                <a:lnTo>
                  <a:pt x="28320" y="174625"/>
                </a:lnTo>
                <a:lnTo>
                  <a:pt x="27177" y="181610"/>
                </a:lnTo>
                <a:lnTo>
                  <a:pt x="24891" y="192150"/>
                </a:lnTo>
                <a:lnTo>
                  <a:pt x="23318" y="199822"/>
                </a:lnTo>
                <a:lnTo>
                  <a:pt x="22209" y="207041"/>
                </a:lnTo>
                <a:lnTo>
                  <a:pt x="21552" y="213832"/>
                </a:lnTo>
                <a:lnTo>
                  <a:pt x="21335" y="220218"/>
                </a:lnTo>
                <a:lnTo>
                  <a:pt x="22429" y="235267"/>
                </a:lnTo>
                <a:lnTo>
                  <a:pt x="48500" y="274629"/>
                </a:lnTo>
                <a:lnTo>
                  <a:pt x="91058" y="283845"/>
                </a:lnTo>
                <a:lnTo>
                  <a:pt x="94868" y="283845"/>
                </a:lnTo>
                <a:lnTo>
                  <a:pt x="94868" y="272542"/>
                </a:lnTo>
                <a:lnTo>
                  <a:pt x="92709" y="272542"/>
                </a:lnTo>
                <a:lnTo>
                  <a:pt x="82466" y="271829"/>
                </a:lnTo>
                <a:lnTo>
                  <a:pt x="49783" y="246062"/>
                </a:lnTo>
                <a:lnTo>
                  <a:pt x="46735" y="222885"/>
                </a:lnTo>
                <a:lnTo>
                  <a:pt x="46906" y="217412"/>
                </a:lnTo>
                <a:lnTo>
                  <a:pt x="47434" y="211296"/>
                </a:lnTo>
                <a:lnTo>
                  <a:pt x="48343" y="204561"/>
                </a:lnTo>
                <a:lnTo>
                  <a:pt x="49656" y="197231"/>
                </a:lnTo>
                <a:lnTo>
                  <a:pt x="51688" y="186944"/>
                </a:lnTo>
                <a:lnTo>
                  <a:pt x="52577" y="179705"/>
                </a:lnTo>
                <a:lnTo>
                  <a:pt x="52577" y="166877"/>
                </a:lnTo>
                <a:lnTo>
                  <a:pt x="50164" y="159893"/>
                </a:lnTo>
                <a:lnTo>
                  <a:pt x="45211" y="154559"/>
                </a:lnTo>
                <a:lnTo>
                  <a:pt x="40258" y="149098"/>
                </a:lnTo>
                <a:lnTo>
                  <a:pt x="34289" y="145161"/>
                </a:lnTo>
                <a:lnTo>
                  <a:pt x="27431" y="142621"/>
                </a:lnTo>
                <a:lnTo>
                  <a:pt x="27431" y="139826"/>
                </a:lnTo>
                <a:lnTo>
                  <a:pt x="34289" y="137287"/>
                </a:lnTo>
                <a:lnTo>
                  <a:pt x="40258" y="133350"/>
                </a:lnTo>
                <a:lnTo>
                  <a:pt x="45211" y="127888"/>
                </a:lnTo>
                <a:lnTo>
                  <a:pt x="50164" y="122555"/>
                </a:lnTo>
                <a:lnTo>
                  <a:pt x="52577" y="115570"/>
                </a:lnTo>
                <a:lnTo>
                  <a:pt x="52577" y="102743"/>
                </a:lnTo>
                <a:lnTo>
                  <a:pt x="51688" y="95504"/>
                </a:lnTo>
                <a:lnTo>
                  <a:pt x="49656" y="85217"/>
                </a:lnTo>
                <a:lnTo>
                  <a:pt x="48343" y="77886"/>
                </a:lnTo>
                <a:lnTo>
                  <a:pt x="47434" y="71151"/>
                </a:lnTo>
                <a:lnTo>
                  <a:pt x="46906" y="65035"/>
                </a:lnTo>
                <a:lnTo>
                  <a:pt x="46735" y="59562"/>
                </a:lnTo>
                <a:lnTo>
                  <a:pt x="47497" y="47535"/>
                </a:lnTo>
                <a:lnTo>
                  <a:pt x="73437" y="14081"/>
                </a:lnTo>
                <a:lnTo>
                  <a:pt x="92709" y="11302"/>
                </a:lnTo>
                <a:lnTo>
                  <a:pt x="94868" y="11302"/>
                </a:lnTo>
                <a:lnTo>
                  <a:pt x="948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026920" y="3963923"/>
            <a:ext cx="1178560" cy="1123315"/>
          </a:xfrm>
          <a:custGeom>
            <a:avLst/>
            <a:gdLst/>
            <a:ahLst/>
            <a:cxnLst/>
            <a:rect l="l" t="t" r="r" b="b"/>
            <a:pathLst>
              <a:path w="1178560" h="1123314">
                <a:moveTo>
                  <a:pt x="990854" y="0"/>
                </a:moveTo>
                <a:lnTo>
                  <a:pt x="187198" y="0"/>
                </a:lnTo>
                <a:lnTo>
                  <a:pt x="137436" y="6687"/>
                </a:lnTo>
                <a:lnTo>
                  <a:pt x="92719" y="25559"/>
                </a:lnTo>
                <a:lnTo>
                  <a:pt x="54832" y="54832"/>
                </a:lnTo>
                <a:lnTo>
                  <a:pt x="25559" y="92719"/>
                </a:lnTo>
                <a:lnTo>
                  <a:pt x="6687" y="137436"/>
                </a:lnTo>
                <a:lnTo>
                  <a:pt x="0" y="187198"/>
                </a:lnTo>
                <a:lnTo>
                  <a:pt x="0" y="935989"/>
                </a:lnTo>
                <a:lnTo>
                  <a:pt x="6687" y="985751"/>
                </a:lnTo>
                <a:lnTo>
                  <a:pt x="25559" y="1030468"/>
                </a:lnTo>
                <a:lnTo>
                  <a:pt x="54832" y="1068355"/>
                </a:lnTo>
                <a:lnTo>
                  <a:pt x="92719" y="1097628"/>
                </a:lnTo>
                <a:lnTo>
                  <a:pt x="137436" y="1116500"/>
                </a:lnTo>
                <a:lnTo>
                  <a:pt x="187198" y="1123188"/>
                </a:lnTo>
                <a:lnTo>
                  <a:pt x="990854" y="1123188"/>
                </a:lnTo>
                <a:lnTo>
                  <a:pt x="1040615" y="1116500"/>
                </a:lnTo>
                <a:lnTo>
                  <a:pt x="1085332" y="1097628"/>
                </a:lnTo>
                <a:lnTo>
                  <a:pt x="1123219" y="1068355"/>
                </a:lnTo>
                <a:lnTo>
                  <a:pt x="1152492" y="1030468"/>
                </a:lnTo>
                <a:lnTo>
                  <a:pt x="1171364" y="985751"/>
                </a:lnTo>
                <a:lnTo>
                  <a:pt x="1178052" y="935989"/>
                </a:lnTo>
                <a:lnTo>
                  <a:pt x="1178052" y="187198"/>
                </a:lnTo>
                <a:lnTo>
                  <a:pt x="1171364" y="137436"/>
                </a:lnTo>
                <a:lnTo>
                  <a:pt x="1152492" y="92719"/>
                </a:lnTo>
                <a:lnTo>
                  <a:pt x="1123219" y="54832"/>
                </a:lnTo>
                <a:lnTo>
                  <a:pt x="1085332" y="25559"/>
                </a:lnTo>
                <a:lnTo>
                  <a:pt x="1040615" y="6687"/>
                </a:lnTo>
                <a:lnTo>
                  <a:pt x="99085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26920" y="3963923"/>
            <a:ext cx="1178560" cy="1123315"/>
          </a:xfrm>
          <a:custGeom>
            <a:avLst/>
            <a:gdLst/>
            <a:ahLst/>
            <a:cxnLst/>
            <a:rect l="l" t="t" r="r" b="b"/>
            <a:pathLst>
              <a:path w="1178560" h="1123314">
                <a:moveTo>
                  <a:pt x="0" y="187198"/>
                </a:moveTo>
                <a:lnTo>
                  <a:pt x="6687" y="137436"/>
                </a:lnTo>
                <a:lnTo>
                  <a:pt x="25559" y="92719"/>
                </a:lnTo>
                <a:lnTo>
                  <a:pt x="54832" y="54832"/>
                </a:lnTo>
                <a:lnTo>
                  <a:pt x="92719" y="25559"/>
                </a:lnTo>
                <a:lnTo>
                  <a:pt x="137436" y="6687"/>
                </a:lnTo>
                <a:lnTo>
                  <a:pt x="187198" y="0"/>
                </a:lnTo>
                <a:lnTo>
                  <a:pt x="990854" y="0"/>
                </a:lnTo>
                <a:lnTo>
                  <a:pt x="1040615" y="6687"/>
                </a:lnTo>
                <a:lnTo>
                  <a:pt x="1085332" y="25559"/>
                </a:lnTo>
                <a:lnTo>
                  <a:pt x="1123219" y="54832"/>
                </a:lnTo>
                <a:lnTo>
                  <a:pt x="1152492" y="92719"/>
                </a:lnTo>
                <a:lnTo>
                  <a:pt x="1171364" y="137436"/>
                </a:lnTo>
                <a:lnTo>
                  <a:pt x="1178052" y="187198"/>
                </a:lnTo>
                <a:lnTo>
                  <a:pt x="1178052" y="935989"/>
                </a:lnTo>
                <a:lnTo>
                  <a:pt x="1171364" y="985751"/>
                </a:lnTo>
                <a:lnTo>
                  <a:pt x="1152492" y="1030468"/>
                </a:lnTo>
                <a:lnTo>
                  <a:pt x="1123219" y="1068355"/>
                </a:lnTo>
                <a:lnTo>
                  <a:pt x="1085332" y="1097628"/>
                </a:lnTo>
                <a:lnTo>
                  <a:pt x="1040615" y="1116500"/>
                </a:lnTo>
                <a:lnTo>
                  <a:pt x="990854" y="1123188"/>
                </a:lnTo>
                <a:lnTo>
                  <a:pt x="187198" y="1123188"/>
                </a:lnTo>
                <a:lnTo>
                  <a:pt x="137436" y="1116500"/>
                </a:lnTo>
                <a:lnTo>
                  <a:pt x="92719" y="1097628"/>
                </a:lnTo>
                <a:lnTo>
                  <a:pt x="54832" y="1068355"/>
                </a:lnTo>
                <a:lnTo>
                  <a:pt x="25559" y="1030468"/>
                </a:lnTo>
                <a:lnTo>
                  <a:pt x="6687" y="985751"/>
                </a:lnTo>
                <a:lnTo>
                  <a:pt x="0" y="935989"/>
                </a:lnTo>
                <a:lnTo>
                  <a:pt x="0" y="187198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01926" y="4128338"/>
            <a:ext cx="8286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QA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90698" y="5929058"/>
            <a:ext cx="1362710" cy="283845"/>
          </a:xfrm>
          <a:custGeom>
            <a:avLst/>
            <a:gdLst/>
            <a:ahLst/>
            <a:cxnLst/>
            <a:rect l="l" t="t" r="r" b="b"/>
            <a:pathLst>
              <a:path w="1362710" h="283845">
                <a:moveTo>
                  <a:pt x="1271269" y="0"/>
                </a:moveTo>
                <a:lnTo>
                  <a:pt x="1267332" y="0"/>
                </a:lnTo>
                <a:lnTo>
                  <a:pt x="1267332" y="11302"/>
                </a:lnTo>
                <a:lnTo>
                  <a:pt x="1269618" y="11302"/>
                </a:lnTo>
                <a:lnTo>
                  <a:pt x="1279808" y="12005"/>
                </a:lnTo>
                <a:lnTo>
                  <a:pt x="1312544" y="37447"/>
                </a:lnTo>
                <a:lnTo>
                  <a:pt x="1315592" y="59677"/>
                </a:lnTo>
                <a:lnTo>
                  <a:pt x="1315404" y="65194"/>
                </a:lnTo>
                <a:lnTo>
                  <a:pt x="1314846" y="71324"/>
                </a:lnTo>
                <a:lnTo>
                  <a:pt x="1313932" y="78067"/>
                </a:lnTo>
                <a:lnTo>
                  <a:pt x="1312672" y="85420"/>
                </a:lnTo>
                <a:lnTo>
                  <a:pt x="1310639" y="95643"/>
                </a:lnTo>
                <a:lnTo>
                  <a:pt x="1309624" y="102933"/>
                </a:lnTo>
                <a:lnTo>
                  <a:pt x="1309624" y="115735"/>
                </a:lnTo>
                <a:lnTo>
                  <a:pt x="1312164" y="122656"/>
                </a:lnTo>
                <a:lnTo>
                  <a:pt x="1322069" y="133476"/>
                </a:lnTo>
                <a:lnTo>
                  <a:pt x="1327912" y="137464"/>
                </a:lnTo>
                <a:lnTo>
                  <a:pt x="1334769" y="140042"/>
                </a:lnTo>
                <a:lnTo>
                  <a:pt x="1334769" y="142722"/>
                </a:lnTo>
                <a:lnTo>
                  <a:pt x="1327912" y="145300"/>
                </a:lnTo>
                <a:lnTo>
                  <a:pt x="1322069" y="149301"/>
                </a:lnTo>
                <a:lnTo>
                  <a:pt x="1312164" y="160108"/>
                </a:lnTo>
                <a:lnTo>
                  <a:pt x="1309624" y="167030"/>
                </a:lnTo>
                <a:lnTo>
                  <a:pt x="1309624" y="179831"/>
                </a:lnTo>
                <a:lnTo>
                  <a:pt x="1310639" y="187121"/>
                </a:lnTo>
                <a:lnTo>
                  <a:pt x="1312672" y="197345"/>
                </a:lnTo>
                <a:lnTo>
                  <a:pt x="1313932" y="204703"/>
                </a:lnTo>
                <a:lnTo>
                  <a:pt x="1314846" y="211445"/>
                </a:lnTo>
                <a:lnTo>
                  <a:pt x="1315404" y="217572"/>
                </a:lnTo>
                <a:lnTo>
                  <a:pt x="1315592" y="223088"/>
                </a:lnTo>
                <a:lnTo>
                  <a:pt x="1314831" y="235575"/>
                </a:lnTo>
                <a:lnTo>
                  <a:pt x="1288843" y="269694"/>
                </a:lnTo>
                <a:lnTo>
                  <a:pt x="1269618" y="272503"/>
                </a:lnTo>
                <a:lnTo>
                  <a:pt x="1267332" y="272503"/>
                </a:lnTo>
                <a:lnTo>
                  <a:pt x="1267332" y="283806"/>
                </a:lnTo>
                <a:lnTo>
                  <a:pt x="1271269" y="283806"/>
                </a:lnTo>
                <a:lnTo>
                  <a:pt x="1287625" y="282585"/>
                </a:lnTo>
                <a:lnTo>
                  <a:pt x="1323593" y="267817"/>
                </a:lnTo>
                <a:lnTo>
                  <a:pt x="1340865" y="220408"/>
                </a:lnTo>
                <a:lnTo>
                  <a:pt x="1340651" y="214021"/>
                </a:lnTo>
                <a:lnTo>
                  <a:pt x="1340008" y="207205"/>
                </a:lnTo>
                <a:lnTo>
                  <a:pt x="1338937" y="199957"/>
                </a:lnTo>
                <a:lnTo>
                  <a:pt x="1337437" y="192277"/>
                </a:lnTo>
                <a:lnTo>
                  <a:pt x="1335024" y="181762"/>
                </a:lnTo>
                <a:lnTo>
                  <a:pt x="1333880" y="174726"/>
                </a:lnTo>
                <a:lnTo>
                  <a:pt x="1333880" y="164299"/>
                </a:lnTo>
                <a:lnTo>
                  <a:pt x="1336293" y="158724"/>
                </a:lnTo>
                <a:lnTo>
                  <a:pt x="1345691" y="150088"/>
                </a:lnTo>
                <a:lnTo>
                  <a:pt x="1352803" y="147789"/>
                </a:lnTo>
                <a:lnTo>
                  <a:pt x="1362328" y="147485"/>
                </a:lnTo>
                <a:lnTo>
                  <a:pt x="1362328" y="135280"/>
                </a:lnTo>
                <a:lnTo>
                  <a:pt x="1352803" y="134988"/>
                </a:lnTo>
                <a:lnTo>
                  <a:pt x="1345691" y="132676"/>
                </a:lnTo>
                <a:lnTo>
                  <a:pt x="1336293" y="124040"/>
                </a:lnTo>
                <a:lnTo>
                  <a:pt x="1333880" y="118465"/>
                </a:lnTo>
                <a:lnTo>
                  <a:pt x="1333880" y="108051"/>
                </a:lnTo>
                <a:lnTo>
                  <a:pt x="1335024" y="101003"/>
                </a:lnTo>
                <a:lnTo>
                  <a:pt x="1337437" y="90487"/>
                </a:lnTo>
                <a:lnTo>
                  <a:pt x="1338937" y="82813"/>
                </a:lnTo>
                <a:lnTo>
                  <a:pt x="1340008" y="75564"/>
                </a:lnTo>
                <a:lnTo>
                  <a:pt x="1340651" y="68745"/>
                </a:lnTo>
                <a:lnTo>
                  <a:pt x="1340865" y="62356"/>
                </a:lnTo>
                <a:lnTo>
                  <a:pt x="1339792" y="47850"/>
                </a:lnTo>
                <a:lnTo>
                  <a:pt x="1313811" y="9222"/>
                </a:lnTo>
                <a:lnTo>
                  <a:pt x="1287625" y="1221"/>
                </a:lnTo>
                <a:lnTo>
                  <a:pt x="1271269" y="0"/>
                </a:lnTo>
                <a:close/>
              </a:path>
              <a:path w="1362710" h="283845">
                <a:moveTo>
                  <a:pt x="94995" y="0"/>
                </a:moveTo>
                <a:lnTo>
                  <a:pt x="91185" y="0"/>
                </a:lnTo>
                <a:lnTo>
                  <a:pt x="74777" y="1221"/>
                </a:lnTo>
                <a:lnTo>
                  <a:pt x="38862" y="16001"/>
                </a:lnTo>
                <a:lnTo>
                  <a:pt x="21665" y="59524"/>
                </a:lnTo>
                <a:lnTo>
                  <a:pt x="21558" y="65042"/>
                </a:lnTo>
                <a:lnTo>
                  <a:pt x="21679" y="68598"/>
                </a:lnTo>
                <a:lnTo>
                  <a:pt x="22336" y="75417"/>
                </a:lnTo>
                <a:lnTo>
                  <a:pt x="23445" y="82662"/>
                </a:lnTo>
                <a:lnTo>
                  <a:pt x="25018" y="90335"/>
                </a:lnTo>
                <a:lnTo>
                  <a:pt x="27304" y="100850"/>
                </a:lnTo>
                <a:lnTo>
                  <a:pt x="28447" y="107899"/>
                </a:lnTo>
                <a:lnTo>
                  <a:pt x="28447" y="118313"/>
                </a:lnTo>
                <a:lnTo>
                  <a:pt x="26162" y="123901"/>
                </a:lnTo>
                <a:lnTo>
                  <a:pt x="21335" y="128219"/>
                </a:lnTo>
                <a:lnTo>
                  <a:pt x="16637" y="132524"/>
                </a:lnTo>
                <a:lnTo>
                  <a:pt x="9525" y="134835"/>
                </a:lnTo>
                <a:lnTo>
                  <a:pt x="0" y="135127"/>
                </a:lnTo>
                <a:lnTo>
                  <a:pt x="0" y="147332"/>
                </a:lnTo>
                <a:lnTo>
                  <a:pt x="9525" y="147637"/>
                </a:lnTo>
                <a:lnTo>
                  <a:pt x="16637" y="149936"/>
                </a:lnTo>
                <a:lnTo>
                  <a:pt x="21335" y="154254"/>
                </a:lnTo>
                <a:lnTo>
                  <a:pt x="26162" y="158572"/>
                </a:lnTo>
                <a:lnTo>
                  <a:pt x="28447" y="164160"/>
                </a:lnTo>
                <a:lnTo>
                  <a:pt x="28447" y="174574"/>
                </a:lnTo>
                <a:lnTo>
                  <a:pt x="27304" y="181622"/>
                </a:lnTo>
                <a:lnTo>
                  <a:pt x="25018" y="192138"/>
                </a:lnTo>
                <a:lnTo>
                  <a:pt x="23445" y="199810"/>
                </a:lnTo>
                <a:lnTo>
                  <a:pt x="22336" y="207056"/>
                </a:lnTo>
                <a:lnTo>
                  <a:pt x="21679" y="213874"/>
                </a:lnTo>
                <a:lnTo>
                  <a:pt x="21462" y="220268"/>
                </a:lnTo>
                <a:lnTo>
                  <a:pt x="22556" y="235292"/>
                </a:lnTo>
                <a:lnTo>
                  <a:pt x="48627" y="274589"/>
                </a:lnTo>
                <a:lnTo>
                  <a:pt x="91185" y="283806"/>
                </a:lnTo>
                <a:lnTo>
                  <a:pt x="94995" y="283806"/>
                </a:lnTo>
                <a:lnTo>
                  <a:pt x="94995" y="272503"/>
                </a:lnTo>
                <a:lnTo>
                  <a:pt x="92709" y="272503"/>
                </a:lnTo>
                <a:lnTo>
                  <a:pt x="82520" y="271801"/>
                </a:lnTo>
                <a:lnTo>
                  <a:pt x="49783" y="246062"/>
                </a:lnTo>
                <a:lnTo>
                  <a:pt x="46735" y="222935"/>
                </a:lnTo>
                <a:lnTo>
                  <a:pt x="46926" y="217425"/>
                </a:lnTo>
                <a:lnTo>
                  <a:pt x="47497" y="211297"/>
                </a:lnTo>
                <a:lnTo>
                  <a:pt x="48450" y="204553"/>
                </a:lnTo>
                <a:lnTo>
                  <a:pt x="49783" y="197192"/>
                </a:lnTo>
                <a:lnTo>
                  <a:pt x="51688" y="186969"/>
                </a:lnTo>
                <a:lnTo>
                  <a:pt x="52704" y="179679"/>
                </a:lnTo>
                <a:lnTo>
                  <a:pt x="52704" y="166877"/>
                </a:lnTo>
                <a:lnTo>
                  <a:pt x="50291" y="159969"/>
                </a:lnTo>
                <a:lnTo>
                  <a:pt x="45338" y="154558"/>
                </a:lnTo>
                <a:lnTo>
                  <a:pt x="40258" y="149148"/>
                </a:lnTo>
                <a:lnTo>
                  <a:pt x="34416" y="145148"/>
                </a:lnTo>
                <a:lnTo>
                  <a:pt x="27558" y="142570"/>
                </a:lnTo>
                <a:lnTo>
                  <a:pt x="27558" y="139890"/>
                </a:lnTo>
                <a:lnTo>
                  <a:pt x="52704" y="115582"/>
                </a:lnTo>
                <a:lnTo>
                  <a:pt x="52704" y="102793"/>
                </a:lnTo>
                <a:lnTo>
                  <a:pt x="51688" y="95491"/>
                </a:lnTo>
                <a:lnTo>
                  <a:pt x="49783" y="85280"/>
                </a:lnTo>
                <a:lnTo>
                  <a:pt x="48450" y="77920"/>
                </a:lnTo>
                <a:lnTo>
                  <a:pt x="47498" y="71173"/>
                </a:lnTo>
                <a:lnTo>
                  <a:pt x="46926" y="65042"/>
                </a:lnTo>
                <a:lnTo>
                  <a:pt x="46735" y="59524"/>
                </a:lnTo>
                <a:lnTo>
                  <a:pt x="47497" y="47561"/>
                </a:lnTo>
                <a:lnTo>
                  <a:pt x="73485" y="14112"/>
                </a:lnTo>
                <a:lnTo>
                  <a:pt x="92709" y="11302"/>
                </a:lnTo>
                <a:lnTo>
                  <a:pt x="94995" y="11302"/>
                </a:lnTo>
                <a:lnTo>
                  <a:pt x="949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2749" y="2593949"/>
            <a:ext cx="3923029" cy="1083310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385"/>
              </a:spcBef>
              <a:spcAft>
                <a:spcPts val="0"/>
              </a:spcAft>
              <a:buClrTx/>
              <a:buSzTx/>
              <a:buFontTx/>
              <a:buNone/>
              <a:tabLst>
                <a:tab pos="1552575" algn="l"/>
                <a:tab pos="2287270" algn="l"/>
              </a:tabLst>
              <a:defRPr/>
            </a:pPr>
            <a:r>
              <a:rPr kumimoji="0" sz="2400" b="1" i="1" u="heavy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+mn-ea"/>
                <a:cs typeface="Calibri"/>
              </a:rPr>
              <a:t>Document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	</a:t>
            </a:r>
            <a:r>
              <a:rPr kumimoji="0" sz="3600" b="0" i="0" u="none" strike="noStrike" kern="1200" cap="none" spc="0" normalizeH="0" baseline="-462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𝐷</a:t>
            </a:r>
            <a:r>
              <a:rPr kumimoji="0" sz="3600" b="0" i="0" u="none" strike="noStrike" kern="1200" cap="none" spc="307" normalizeH="0" baseline="-462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0" normalizeH="0" baseline="-462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	</a:t>
            </a:r>
            <a:r>
              <a:rPr kumimoji="0" sz="3600" b="0" i="0" u="none" strike="noStrike" kern="1200" cap="none" spc="37" normalizeH="0" baseline="-462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</a:t>
            </a:r>
            <a:r>
              <a:rPr kumimoji="0" sz="2625" b="0" i="0" u="none" strike="noStrike" kern="1200" cap="none" spc="37" normalizeH="0" baseline="-2222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3600" b="0" i="0" u="none" strike="noStrike" kern="1200" cap="none" spc="37" normalizeH="0" baseline="-462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3600" b="0" i="0" u="none" strike="noStrike" kern="1200" cap="none" spc="-232" normalizeH="0" baseline="-462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60" normalizeH="0" baseline="-462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</a:t>
            </a:r>
            <a:r>
              <a:rPr kumimoji="0" sz="2625" b="0" i="0" u="none" strike="noStrike" kern="1200" cap="none" spc="60" normalizeH="0" baseline="-2222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0" sz="3600" b="0" i="0" u="none" strike="noStrike" kern="1200" cap="none" spc="60" normalizeH="0" baseline="-462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3600" b="0" i="0" u="none" strike="noStrike" kern="1200" cap="none" spc="-232" normalizeH="0" baseline="-462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0" normalizeH="0" baseline="-462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⋯</a:t>
            </a:r>
            <a:r>
              <a:rPr kumimoji="0" sz="3600" b="0" i="0" u="none" strike="noStrike" kern="1200" cap="none" spc="-232" normalizeH="0" baseline="-462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0" normalizeH="0" baseline="-462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3600" b="0" i="0" u="none" strike="noStrike" kern="1200" cap="none" spc="-232" normalizeH="0" baseline="-462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30" normalizeH="0" baseline="-4629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</a:t>
            </a:r>
            <a:r>
              <a:rPr kumimoji="0" sz="2625" b="0" i="0" u="none" strike="noStrike" kern="1200" cap="none" spc="30" normalizeH="0" baseline="-22222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𝑁</a:t>
            </a:r>
            <a:endParaRPr kumimoji="0" sz="2625" b="0" i="0" u="none" strike="noStrike" kern="1200" cap="none" spc="0" normalizeH="0" baseline="-22222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8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53845" algn="l"/>
                <a:tab pos="2284095" algn="l"/>
              </a:tabLst>
              <a:defRPr/>
            </a:pPr>
            <a:r>
              <a:rPr kumimoji="0" sz="3600" b="1" i="1" u="heavy" strike="noStrike" kern="1200" cap="none" spc="-7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+mn-ea"/>
                <a:cs typeface="Calibri"/>
              </a:rPr>
              <a:t>Query</a:t>
            </a:r>
            <a:r>
              <a:rPr kumimoji="0" sz="3600" b="0" i="0" u="none" strike="noStrike" kern="1200" cap="none" spc="-7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𝑄</a:t>
            </a:r>
            <a:r>
              <a:rPr kumimoji="0" sz="2400" b="0" i="0" u="none" strike="noStrike" kern="1200" cap="none" spc="2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	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2625" b="0" i="0" u="none" strike="noStrike" kern="1200" cap="none" spc="7" normalizeH="0" baseline="-1587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24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2625" b="0" i="0" u="none" strike="noStrike" kern="1200" cap="none" spc="37" normalizeH="0" baseline="-1587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⋯</a:t>
            </a:r>
            <a:r>
              <a:rPr kumimoji="0" sz="2400" b="0" i="0" u="none" strike="noStrike" kern="1200" cap="none" spc="-1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2625" b="0" i="0" u="none" strike="noStrike" kern="1200" cap="none" spc="0" normalizeH="0" baseline="-1587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𝑀</a:t>
            </a:r>
            <a:endParaRPr kumimoji="0" sz="2625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4202" y="5138369"/>
            <a:ext cx="3545840" cy="10991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35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output: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two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integers 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𝑠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r>
              <a:rPr kumimoji="0" sz="24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529715" algn="l"/>
                <a:tab pos="2241550" algn="l"/>
              </a:tabLst>
              <a:defRPr/>
            </a:pPr>
            <a:r>
              <a:rPr kumimoji="0" sz="2400" b="1" i="1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+mn-ea"/>
                <a:cs typeface="Calibri"/>
              </a:rPr>
              <a:t>Answer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:	</a:t>
            </a:r>
            <a:r>
              <a:rPr kumimoji="0" sz="3600" b="0" i="0" u="none" strike="noStrike" kern="1200" cap="none" spc="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𝐴</a:t>
            </a:r>
            <a:r>
              <a:rPr kumimoji="0" sz="3600" b="0" i="0" u="none" strike="noStrike" kern="1200" cap="none" spc="254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	</a:t>
            </a:r>
            <a:r>
              <a:rPr kumimoji="0" sz="3600" b="0" i="0" u="none" strike="noStrike" kern="1200" cap="none" spc="82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</a:t>
            </a:r>
            <a:r>
              <a:rPr kumimoji="0" sz="2625" b="0" i="0" u="none" strike="noStrike" kern="1200" cap="none" spc="82" normalizeH="0" baseline="-1428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𝑠</a:t>
            </a:r>
            <a:r>
              <a:rPr kumimoji="0" sz="3600" b="0" i="0" u="none" strike="noStrike" kern="1200" cap="none" spc="82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3600" b="0" i="0" u="none" strike="noStrike" kern="1200" cap="none" spc="-24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⋯</a:t>
            </a:r>
            <a:r>
              <a:rPr kumimoji="0" sz="3600" b="0" i="0" u="none" strike="noStrike" kern="1200" cap="none" spc="-225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3600" b="0" i="0" u="none" strike="noStrike" kern="1200" cap="none" spc="-225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600" b="0" i="0" u="none" strike="noStrike" kern="1200" cap="none" spc="6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</a:t>
            </a:r>
            <a:r>
              <a:rPr kumimoji="0" sz="2625" b="0" i="0" u="none" strike="noStrike" kern="1200" cap="none" spc="60" normalizeH="0" baseline="-14285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endParaRPr kumimoji="0" sz="2625" b="0" i="0" u="none" strike="noStrike" kern="1200" cap="none" spc="0" normalizeH="0" baseline="-14285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04594" y="4203191"/>
            <a:ext cx="334645" cy="114300"/>
          </a:xfrm>
          <a:custGeom>
            <a:avLst/>
            <a:gdLst/>
            <a:ahLst/>
            <a:cxnLst/>
            <a:rect l="l" t="t" r="r" b="b"/>
            <a:pathLst>
              <a:path w="334644" h="114300">
                <a:moveTo>
                  <a:pt x="219837" y="0"/>
                </a:moveTo>
                <a:lnTo>
                  <a:pt x="219837" y="114299"/>
                </a:lnTo>
                <a:lnTo>
                  <a:pt x="296037" y="76199"/>
                </a:lnTo>
                <a:lnTo>
                  <a:pt x="238887" y="76199"/>
                </a:lnTo>
                <a:lnTo>
                  <a:pt x="238887" y="38099"/>
                </a:lnTo>
                <a:lnTo>
                  <a:pt x="296037" y="38099"/>
                </a:lnTo>
                <a:lnTo>
                  <a:pt x="219837" y="0"/>
                </a:lnTo>
                <a:close/>
              </a:path>
              <a:path w="334644" h="114300">
                <a:moveTo>
                  <a:pt x="21983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219837" y="76199"/>
                </a:lnTo>
                <a:lnTo>
                  <a:pt x="219837" y="38099"/>
                </a:lnTo>
                <a:close/>
              </a:path>
              <a:path w="334644" h="114300">
                <a:moveTo>
                  <a:pt x="296037" y="38099"/>
                </a:moveTo>
                <a:lnTo>
                  <a:pt x="238887" y="38099"/>
                </a:lnTo>
                <a:lnTo>
                  <a:pt x="238887" y="76199"/>
                </a:lnTo>
                <a:lnTo>
                  <a:pt x="296037" y="76199"/>
                </a:lnTo>
                <a:lnTo>
                  <a:pt x="334137" y="57149"/>
                </a:lnTo>
                <a:lnTo>
                  <a:pt x="296037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04594" y="4675632"/>
            <a:ext cx="334645" cy="114300"/>
          </a:xfrm>
          <a:custGeom>
            <a:avLst/>
            <a:gdLst/>
            <a:ahLst/>
            <a:cxnLst/>
            <a:rect l="l" t="t" r="r" b="b"/>
            <a:pathLst>
              <a:path w="334644" h="114300">
                <a:moveTo>
                  <a:pt x="219837" y="0"/>
                </a:moveTo>
                <a:lnTo>
                  <a:pt x="219837" y="114300"/>
                </a:lnTo>
                <a:lnTo>
                  <a:pt x="296037" y="76200"/>
                </a:lnTo>
                <a:lnTo>
                  <a:pt x="238887" y="76200"/>
                </a:lnTo>
                <a:lnTo>
                  <a:pt x="238887" y="38100"/>
                </a:lnTo>
                <a:lnTo>
                  <a:pt x="296037" y="38100"/>
                </a:lnTo>
                <a:lnTo>
                  <a:pt x="219837" y="0"/>
                </a:lnTo>
                <a:close/>
              </a:path>
              <a:path w="334644" h="114300">
                <a:moveTo>
                  <a:pt x="21983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19837" y="76200"/>
                </a:lnTo>
                <a:lnTo>
                  <a:pt x="219837" y="38100"/>
                </a:lnTo>
                <a:close/>
              </a:path>
              <a:path w="334644" h="114300">
                <a:moveTo>
                  <a:pt x="296037" y="38100"/>
                </a:moveTo>
                <a:lnTo>
                  <a:pt x="238887" y="38100"/>
                </a:lnTo>
                <a:lnTo>
                  <a:pt x="238887" y="76200"/>
                </a:lnTo>
                <a:lnTo>
                  <a:pt x="296037" y="76200"/>
                </a:lnTo>
                <a:lnTo>
                  <a:pt x="334137" y="57150"/>
                </a:lnTo>
                <a:lnTo>
                  <a:pt x="29603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05733" y="4203191"/>
            <a:ext cx="334645" cy="114300"/>
          </a:xfrm>
          <a:custGeom>
            <a:avLst/>
            <a:gdLst/>
            <a:ahLst/>
            <a:cxnLst/>
            <a:rect l="l" t="t" r="r" b="b"/>
            <a:pathLst>
              <a:path w="334645" h="114300">
                <a:moveTo>
                  <a:pt x="219837" y="0"/>
                </a:moveTo>
                <a:lnTo>
                  <a:pt x="219837" y="114299"/>
                </a:lnTo>
                <a:lnTo>
                  <a:pt x="296037" y="76199"/>
                </a:lnTo>
                <a:lnTo>
                  <a:pt x="238887" y="76199"/>
                </a:lnTo>
                <a:lnTo>
                  <a:pt x="238887" y="38099"/>
                </a:lnTo>
                <a:lnTo>
                  <a:pt x="296037" y="38099"/>
                </a:lnTo>
                <a:lnTo>
                  <a:pt x="219837" y="0"/>
                </a:lnTo>
                <a:close/>
              </a:path>
              <a:path w="334645" h="114300">
                <a:moveTo>
                  <a:pt x="219837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219837" y="76199"/>
                </a:lnTo>
                <a:lnTo>
                  <a:pt x="219837" y="38099"/>
                </a:lnTo>
                <a:close/>
              </a:path>
              <a:path w="334645" h="114300">
                <a:moveTo>
                  <a:pt x="296037" y="38099"/>
                </a:moveTo>
                <a:lnTo>
                  <a:pt x="238887" y="38099"/>
                </a:lnTo>
                <a:lnTo>
                  <a:pt x="238887" y="76199"/>
                </a:lnTo>
                <a:lnTo>
                  <a:pt x="296037" y="76199"/>
                </a:lnTo>
                <a:lnTo>
                  <a:pt x="334137" y="57149"/>
                </a:lnTo>
                <a:lnTo>
                  <a:pt x="296037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05733" y="4675632"/>
            <a:ext cx="334645" cy="114300"/>
          </a:xfrm>
          <a:custGeom>
            <a:avLst/>
            <a:gdLst/>
            <a:ahLst/>
            <a:cxnLst/>
            <a:rect l="l" t="t" r="r" b="b"/>
            <a:pathLst>
              <a:path w="334645" h="114300">
                <a:moveTo>
                  <a:pt x="219837" y="0"/>
                </a:moveTo>
                <a:lnTo>
                  <a:pt x="219837" y="114300"/>
                </a:lnTo>
                <a:lnTo>
                  <a:pt x="296037" y="76200"/>
                </a:lnTo>
                <a:lnTo>
                  <a:pt x="238887" y="76200"/>
                </a:lnTo>
                <a:lnTo>
                  <a:pt x="238887" y="38100"/>
                </a:lnTo>
                <a:lnTo>
                  <a:pt x="296037" y="38100"/>
                </a:lnTo>
                <a:lnTo>
                  <a:pt x="219837" y="0"/>
                </a:lnTo>
                <a:close/>
              </a:path>
              <a:path w="334645" h="114300">
                <a:moveTo>
                  <a:pt x="219837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219837" y="76200"/>
                </a:lnTo>
                <a:lnTo>
                  <a:pt x="219837" y="38100"/>
                </a:lnTo>
                <a:close/>
              </a:path>
              <a:path w="334645" h="114300">
                <a:moveTo>
                  <a:pt x="296037" y="38100"/>
                </a:moveTo>
                <a:lnTo>
                  <a:pt x="238887" y="38100"/>
                </a:lnTo>
                <a:lnTo>
                  <a:pt x="238887" y="76200"/>
                </a:lnTo>
                <a:lnTo>
                  <a:pt x="296037" y="76200"/>
                </a:lnTo>
                <a:lnTo>
                  <a:pt x="334137" y="57150"/>
                </a:lnTo>
                <a:lnTo>
                  <a:pt x="296037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69822" y="3948810"/>
            <a:ext cx="254635" cy="949325"/>
          </a:xfrm>
          <a:prstGeom prst="rect">
            <a:avLst/>
          </a:prstGeom>
        </p:spPr>
        <p:txBody>
          <a:bodyPr vert="horz" wrap="square" lIns="0" tIns="108585" rIns="0" bIns="0" rtlCol="0">
            <a:spAutoFit/>
          </a:bodyPr>
          <a:lstStyle/>
          <a:p>
            <a:pPr marL="30480" marR="0" lvl="0" indent="0" algn="l" defTabSz="914400" rtl="0" eaLnBrk="1" fontAlgn="auto" latinLnBrk="0" hangingPunct="1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𝐷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𝑄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640582" y="3898772"/>
            <a:ext cx="177165" cy="984250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7780" marR="0" lvl="0" indent="0" algn="l" defTabSz="914400" rtl="0" eaLnBrk="1" fontAlgn="auto" latinLnBrk="0" hangingPunct="1">
              <a:lnSpc>
                <a:spcPct val="100000"/>
              </a:lnSpc>
              <a:spcBef>
                <a:spcPts val="9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𝑠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89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682740" y="3951732"/>
            <a:ext cx="484631" cy="445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682740" y="3951732"/>
            <a:ext cx="485140" cy="445134"/>
          </a:xfrm>
          <a:custGeom>
            <a:avLst/>
            <a:gdLst/>
            <a:ahLst/>
            <a:cxnLst/>
            <a:rect l="l" t="t" r="r" b="b"/>
            <a:pathLst>
              <a:path w="485140" h="445135">
                <a:moveTo>
                  <a:pt x="0" y="74168"/>
                </a:moveTo>
                <a:lnTo>
                  <a:pt x="5820" y="45273"/>
                </a:lnTo>
                <a:lnTo>
                  <a:pt x="21701" y="21701"/>
                </a:lnTo>
                <a:lnTo>
                  <a:pt x="45273" y="5820"/>
                </a:lnTo>
                <a:lnTo>
                  <a:pt x="74167" y="0"/>
                </a:lnTo>
                <a:lnTo>
                  <a:pt x="410463" y="0"/>
                </a:lnTo>
                <a:lnTo>
                  <a:pt x="439358" y="5820"/>
                </a:lnTo>
                <a:lnTo>
                  <a:pt x="462930" y="21701"/>
                </a:lnTo>
                <a:lnTo>
                  <a:pt x="478811" y="45273"/>
                </a:lnTo>
                <a:lnTo>
                  <a:pt x="484631" y="74168"/>
                </a:lnTo>
                <a:lnTo>
                  <a:pt x="484631" y="370840"/>
                </a:lnTo>
                <a:lnTo>
                  <a:pt x="478811" y="399734"/>
                </a:lnTo>
                <a:lnTo>
                  <a:pt x="462930" y="423306"/>
                </a:lnTo>
                <a:lnTo>
                  <a:pt x="439358" y="439187"/>
                </a:lnTo>
                <a:lnTo>
                  <a:pt x="410463" y="445008"/>
                </a:lnTo>
                <a:lnTo>
                  <a:pt x="74167" y="445008"/>
                </a:lnTo>
                <a:lnTo>
                  <a:pt x="45273" y="439187"/>
                </a:lnTo>
                <a:lnTo>
                  <a:pt x="21701" y="423306"/>
                </a:lnTo>
                <a:lnTo>
                  <a:pt x="5820" y="399734"/>
                </a:lnTo>
                <a:lnTo>
                  <a:pt x="0" y="370840"/>
                </a:lnTo>
                <a:lnTo>
                  <a:pt x="0" y="74168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796785" y="4010025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77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426452" y="3942588"/>
            <a:ext cx="484631" cy="4465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426452" y="3942588"/>
            <a:ext cx="485140" cy="447040"/>
          </a:xfrm>
          <a:custGeom>
            <a:avLst/>
            <a:gdLst/>
            <a:ahLst/>
            <a:cxnLst/>
            <a:rect l="l" t="t" r="r" b="b"/>
            <a:pathLst>
              <a:path w="485140" h="447039">
                <a:moveTo>
                  <a:pt x="0" y="74422"/>
                </a:moveTo>
                <a:lnTo>
                  <a:pt x="5842" y="45434"/>
                </a:lnTo>
                <a:lnTo>
                  <a:pt x="21780" y="21780"/>
                </a:lnTo>
                <a:lnTo>
                  <a:pt x="45434" y="5842"/>
                </a:lnTo>
                <a:lnTo>
                  <a:pt x="74422" y="0"/>
                </a:lnTo>
                <a:lnTo>
                  <a:pt x="410209" y="0"/>
                </a:lnTo>
                <a:lnTo>
                  <a:pt x="439197" y="5842"/>
                </a:lnTo>
                <a:lnTo>
                  <a:pt x="462851" y="21780"/>
                </a:lnTo>
                <a:lnTo>
                  <a:pt x="478789" y="45434"/>
                </a:lnTo>
                <a:lnTo>
                  <a:pt x="484631" y="74422"/>
                </a:lnTo>
                <a:lnTo>
                  <a:pt x="484631" y="372110"/>
                </a:lnTo>
                <a:lnTo>
                  <a:pt x="478789" y="401097"/>
                </a:lnTo>
                <a:lnTo>
                  <a:pt x="462851" y="424751"/>
                </a:lnTo>
                <a:lnTo>
                  <a:pt x="439197" y="440689"/>
                </a:lnTo>
                <a:lnTo>
                  <a:pt x="410209" y="446531"/>
                </a:lnTo>
                <a:lnTo>
                  <a:pt x="74422" y="446531"/>
                </a:lnTo>
                <a:lnTo>
                  <a:pt x="45434" y="440689"/>
                </a:lnTo>
                <a:lnTo>
                  <a:pt x="21780" y="424751"/>
                </a:lnTo>
                <a:lnTo>
                  <a:pt x="5842" y="401097"/>
                </a:lnTo>
                <a:lnTo>
                  <a:pt x="0" y="372110"/>
                </a:lnTo>
                <a:lnTo>
                  <a:pt x="0" y="74422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540243" y="4002151"/>
            <a:ext cx="257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79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271259" y="6292596"/>
            <a:ext cx="2244851" cy="3520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271259" y="6292596"/>
            <a:ext cx="2245360" cy="352425"/>
          </a:xfrm>
          <a:custGeom>
            <a:avLst/>
            <a:gdLst/>
            <a:ahLst/>
            <a:cxnLst/>
            <a:rect l="l" t="t" r="r" b="b"/>
            <a:pathLst>
              <a:path w="2245359" h="352425">
                <a:moveTo>
                  <a:pt x="0" y="58673"/>
                </a:moveTo>
                <a:lnTo>
                  <a:pt x="4613" y="35833"/>
                </a:lnTo>
                <a:lnTo>
                  <a:pt x="17192" y="17183"/>
                </a:lnTo>
                <a:lnTo>
                  <a:pt x="35843" y="4610"/>
                </a:lnTo>
                <a:lnTo>
                  <a:pt x="58674" y="0"/>
                </a:lnTo>
                <a:lnTo>
                  <a:pt x="2186178" y="0"/>
                </a:lnTo>
                <a:lnTo>
                  <a:pt x="2209008" y="4610"/>
                </a:lnTo>
                <a:lnTo>
                  <a:pt x="2227659" y="17183"/>
                </a:lnTo>
                <a:lnTo>
                  <a:pt x="2240238" y="35833"/>
                </a:lnTo>
                <a:lnTo>
                  <a:pt x="2244851" y="58673"/>
                </a:lnTo>
                <a:lnTo>
                  <a:pt x="2244851" y="293369"/>
                </a:lnTo>
                <a:lnTo>
                  <a:pt x="2240238" y="316210"/>
                </a:lnTo>
                <a:lnTo>
                  <a:pt x="2227659" y="334860"/>
                </a:lnTo>
                <a:lnTo>
                  <a:pt x="2209008" y="347433"/>
                </a:lnTo>
                <a:lnTo>
                  <a:pt x="2186178" y="352043"/>
                </a:lnTo>
                <a:lnTo>
                  <a:pt x="58674" y="352043"/>
                </a:lnTo>
                <a:lnTo>
                  <a:pt x="35843" y="347433"/>
                </a:lnTo>
                <a:lnTo>
                  <a:pt x="17192" y="334860"/>
                </a:lnTo>
                <a:lnTo>
                  <a:pt x="4613" y="316210"/>
                </a:lnTo>
                <a:lnTo>
                  <a:pt x="0" y="293369"/>
                </a:lnTo>
                <a:lnTo>
                  <a:pt x="0" y="58673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06388" y="6256426"/>
            <a:ext cx="1911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𝑠 =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77,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𝑒 =</a:t>
            </a:r>
            <a:r>
              <a:rPr kumimoji="0" sz="2400" b="0" i="0" u="none" strike="noStrike" kern="1200" cap="none" spc="409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79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745479" y="1591055"/>
            <a:ext cx="2484120" cy="523240"/>
          </a:xfrm>
          <a:custGeom>
            <a:avLst/>
            <a:gdLst/>
            <a:ahLst/>
            <a:cxnLst/>
            <a:rect l="l" t="t" r="r" b="b"/>
            <a:pathLst>
              <a:path w="2484120" h="523239">
                <a:moveTo>
                  <a:pt x="0" y="87122"/>
                </a:moveTo>
                <a:lnTo>
                  <a:pt x="6844" y="53203"/>
                </a:lnTo>
                <a:lnTo>
                  <a:pt x="25511" y="25511"/>
                </a:lnTo>
                <a:lnTo>
                  <a:pt x="53203" y="6844"/>
                </a:lnTo>
                <a:lnTo>
                  <a:pt x="87122" y="0"/>
                </a:lnTo>
                <a:lnTo>
                  <a:pt x="2396998" y="0"/>
                </a:lnTo>
                <a:lnTo>
                  <a:pt x="2430916" y="6844"/>
                </a:lnTo>
                <a:lnTo>
                  <a:pt x="2458608" y="25511"/>
                </a:lnTo>
                <a:lnTo>
                  <a:pt x="2477275" y="53203"/>
                </a:lnTo>
                <a:lnTo>
                  <a:pt x="2484120" y="87122"/>
                </a:lnTo>
                <a:lnTo>
                  <a:pt x="2484120" y="435610"/>
                </a:lnTo>
                <a:lnTo>
                  <a:pt x="2477275" y="469528"/>
                </a:lnTo>
                <a:lnTo>
                  <a:pt x="2458608" y="497220"/>
                </a:lnTo>
                <a:lnTo>
                  <a:pt x="2430916" y="515887"/>
                </a:lnTo>
                <a:lnTo>
                  <a:pt x="2396998" y="522732"/>
                </a:lnTo>
                <a:lnTo>
                  <a:pt x="87122" y="522732"/>
                </a:lnTo>
                <a:lnTo>
                  <a:pt x="53203" y="515887"/>
                </a:lnTo>
                <a:lnTo>
                  <a:pt x="25511" y="497220"/>
                </a:lnTo>
                <a:lnTo>
                  <a:pt x="6844" y="469528"/>
                </a:lnTo>
                <a:lnTo>
                  <a:pt x="0" y="435610"/>
                </a:lnTo>
                <a:lnTo>
                  <a:pt x="0" y="87122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7066" y="2788157"/>
            <a:ext cx="318770" cy="1059815"/>
          </a:xfrm>
          <a:custGeom>
            <a:avLst/>
            <a:gdLst/>
            <a:ahLst/>
            <a:cxnLst/>
            <a:rect l="l" t="t" r="r" b="b"/>
            <a:pathLst>
              <a:path w="318769" h="1059814">
                <a:moveTo>
                  <a:pt x="49985" y="71583"/>
                </a:moveTo>
                <a:lnTo>
                  <a:pt x="24982" y="78403"/>
                </a:lnTo>
                <a:lnTo>
                  <a:pt x="293446" y="1059433"/>
                </a:lnTo>
                <a:lnTo>
                  <a:pt x="318338" y="1052575"/>
                </a:lnTo>
                <a:lnTo>
                  <a:pt x="49985" y="71583"/>
                </a:lnTo>
                <a:close/>
              </a:path>
              <a:path w="318769" h="1059814">
                <a:moveTo>
                  <a:pt x="16967" y="0"/>
                </a:moveTo>
                <a:lnTo>
                  <a:pt x="0" y="85216"/>
                </a:lnTo>
                <a:lnTo>
                  <a:pt x="24982" y="78403"/>
                </a:lnTo>
                <a:lnTo>
                  <a:pt x="21564" y="65912"/>
                </a:lnTo>
                <a:lnTo>
                  <a:pt x="46558" y="59054"/>
                </a:lnTo>
                <a:lnTo>
                  <a:pt x="69850" y="59054"/>
                </a:lnTo>
                <a:lnTo>
                  <a:pt x="16967" y="0"/>
                </a:lnTo>
                <a:close/>
              </a:path>
              <a:path w="318769" h="1059814">
                <a:moveTo>
                  <a:pt x="46558" y="59054"/>
                </a:moveTo>
                <a:lnTo>
                  <a:pt x="21564" y="65912"/>
                </a:lnTo>
                <a:lnTo>
                  <a:pt x="24982" y="78403"/>
                </a:lnTo>
                <a:lnTo>
                  <a:pt x="49985" y="71583"/>
                </a:lnTo>
                <a:lnTo>
                  <a:pt x="46558" y="59054"/>
                </a:lnTo>
                <a:close/>
              </a:path>
              <a:path w="318769" h="1059814">
                <a:moveTo>
                  <a:pt x="69850" y="59054"/>
                </a:moveTo>
                <a:lnTo>
                  <a:pt x="46558" y="59054"/>
                </a:lnTo>
                <a:lnTo>
                  <a:pt x="49985" y="71583"/>
                </a:lnTo>
                <a:lnTo>
                  <a:pt x="74968" y="64769"/>
                </a:lnTo>
                <a:lnTo>
                  <a:pt x="69850" y="59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95396" y="2766822"/>
            <a:ext cx="318770" cy="1059815"/>
          </a:xfrm>
          <a:custGeom>
            <a:avLst/>
            <a:gdLst/>
            <a:ahLst/>
            <a:cxnLst/>
            <a:rect l="l" t="t" r="r" b="b"/>
            <a:pathLst>
              <a:path w="318770" h="1059814">
                <a:moveTo>
                  <a:pt x="50036" y="71585"/>
                </a:moveTo>
                <a:lnTo>
                  <a:pt x="25008" y="78404"/>
                </a:lnTo>
                <a:lnTo>
                  <a:pt x="293496" y="1059433"/>
                </a:lnTo>
                <a:lnTo>
                  <a:pt x="318388" y="1052576"/>
                </a:lnTo>
                <a:lnTo>
                  <a:pt x="50036" y="71585"/>
                </a:lnTo>
                <a:close/>
              </a:path>
              <a:path w="318770" h="1059814">
                <a:moveTo>
                  <a:pt x="17017" y="0"/>
                </a:moveTo>
                <a:lnTo>
                  <a:pt x="0" y="85216"/>
                </a:lnTo>
                <a:lnTo>
                  <a:pt x="25008" y="78404"/>
                </a:lnTo>
                <a:lnTo>
                  <a:pt x="21589" y="65912"/>
                </a:lnTo>
                <a:lnTo>
                  <a:pt x="46608" y="59054"/>
                </a:lnTo>
                <a:lnTo>
                  <a:pt x="69935" y="59054"/>
                </a:lnTo>
                <a:lnTo>
                  <a:pt x="17017" y="0"/>
                </a:lnTo>
                <a:close/>
              </a:path>
              <a:path w="318770" h="1059814">
                <a:moveTo>
                  <a:pt x="46608" y="59054"/>
                </a:moveTo>
                <a:lnTo>
                  <a:pt x="21589" y="65912"/>
                </a:lnTo>
                <a:lnTo>
                  <a:pt x="25008" y="78404"/>
                </a:lnTo>
                <a:lnTo>
                  <a:pt x="50036" y="71585"/>
                </a:lnTo>
                <a:lnTo>
                  <a:pt x="46608" y="59054"/>
                </a:lnTo>
                <a:close/>
              </a:path>
              <a:path w="318770" h="1059814">
                <a:moveTo>
                  <a:pt x="69935" y="59054"/>
                </a:moveTo>
                <a:lnTo>
                  <a:pt x="46608" y="59054"/>
                </a:lnTo>
                <a:lnTo>
                  <a:pt x="50036" y="71585"/>
                </a:lnTo>
                <a:lnTo>
                  <a:pt x="75056" y="64769"/>
                </a:lnTo>
                <a:lnTo>
                  <a:pt x="69935" y="59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17388" y="2766822"/>
            <a:ext cx="318770" cy="1059815"/>
          </a:xfrm>
          <a:custGeom>
            <a:avLst/>
            <a:gdLst/>
            <a:ahLst/>
            <a:cxnLst/>
            <a:rect l="l" t="t" r="r" b="b"/>
            <a:pathLst>
              <a:path w="318770" h="1059814">
                <a:moveTo>
                  <a:pt x="50036" y="71585"/>
                </a:moveTo>
                <a:lnTo>
                  <a:pt x="25008" y="78404"/>
                </a:lnTo>
                <a:lnTo>
                  <a:pt x="293497" y="1059433"/>
                </a:lnTo>
                <a:lnTo>
                  <a:pt x="318388" y="1052576"/>
                </a:lnTo>
                <a:lnTo>
                  <a:pt x="50036" y="71585"/>
                </a:lnTo>
                <a:close/>
              </a:path>
              <a:path w="318770" h="1059814">
                <a:moveTo>
                  <a:pt x="17017" y="0"/>
                </a:moveTo>
                <a:lnTo>
                  <a:pt x="0" y="85216"/>
                </a:lnTo>
                <a:lnTo>
                  <a:pt x="25008" y="78404"/>
                </a:lnTo>
                <a:lnTo>
                  <a:pt x="21589" y="65912"/>
                </a:lnTo>
                <a:lnTo>
                  <a:pt x="46609" y="59054"/>
                </a:lnTo>
                <a:lnTo>
                  <a:pt x="69935" y="59054"/>
                </a:lnTo>
                <a:lnTo>
                  <a:pt x="17017" y="0"/>
                </a:lnTo>
                <a:close/>
              </a:path>
              <a:path w="318770" h="1059814">
                <a:moveTo>
                  <a:pt x="46609" y="59054"/>
                </a:moveTo>
                <a:lnTo>
                  <a:pt x="21589" y="65912"/>
                </a:lnTo>
                <a:lnTo>
                  <a:pt x="25008" y="78404"/>
                </a:lnTo>
                <a:lnTo>
                  <a:pt x="50036" y="71585"/>
                </a:lnTo>
                <a:lnTo>
                  <a:pt x="46609" y="59054"/>
                </a:lnTo>
                <a:close/>
              </a:path>
              <a:path w="318770" h="1059814">
                <a:moveTo>
                  <a:pt x="69935" y="59054"/>
                </a:moveTo>
                <a:lnTo>
                  <a:pt x="46609" y="59054"/>
                </a:lnTo>
                <a:lnTo>
                  <a:pt x="50036" y="71585"/>
                </a:lnTo>
                <a:lnTo>
                  <a:pt x="75057" y="64769"/>
                </a:lnTo>
                <a:lnTo>
                  <a:pt x="69935" y="59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79004" y="2785110"/>
            <a:ext cx="318770" cy="1059815"/>
          </a:xfrm>
          <a:custGeom>
            <a:avLst/>
            <a:gdLst/>
            <a:ahLst/>
            <a:cxnLst/>
            <a:rect l="l" t="t" r="r" b="b"/>
            <a:pathLst>
              <a:path w="318770" h="1059814">
                <a:moveTo>
                  <a:pt x="50036" y="71585"/>
                </a:moveTo>
                <a:lnTo>
                  <a:pt x="25008" y="78404"/>
                </a:lnTo>
                <a:lnTo>
                  <a:pt x="293497" y="1059433"/>
                </a:lnTo>
                <a:lnTo>
                  <a:pt x="318389" y="1052576"/>
                </a:lnTo>
                <a:lnTo>
                  <a:pt x="50036" y="71585"/>
                </a:lnTo>
                <a:close/>
              </a:path>
              <a:path w="318770" h="1059814">
                <a:moveTo>
                  <a:pt x="17018" y="0"/>
                </a:moveTo>
                <a:lnTo>
                  <a:pt x="0" y="85216"/>
                </a:lnTo>
                <a:lnTo>
                  <a:pt x="25008" y="78404"/>
                </a:lnTo>
                <a:lnTo>
                  <a:pt x="21590" y="65912"/>
                </a:lnTo>
                <a:lnTo>
                  <a:pt x="46609" y="59054"/>
                </a:lnTo>
                <a:lnTo>
                  <a:pt x="69935" y="59054"/>
                </a:lnTo>
                <a:lnTo>
                  <a:pt x="17018" y="0"/>
                </a:lnTo>
                <a:close/>
              </a:path>
              <a:path w="318770" h="1059814">
                <a:moveTo>
                  <a:pt x="46609" y="59054"/>
                </a:moveTo>
                <a:lnTo>
                  <a:pt x="21590" y="65912"/>
                </a:lnTo>
                <a:lnTo>
                  <a:pt x="25008" y="78404"/>
                </a:lnTo>
                <a:lnTo>
                  <a:pt x="50036" y="71585"/>
                </a:lnTo>
                <a:lnTo>
                  <a:pt x="46609" y="59054"/>
                </a:lnTo>
                <a:close/>
              </a:path>
              <a:path w="318770" h="1059814">
                <a:moveTo>
                  <a:pt x="69935" y="59054"/>
                </a:moveTo>
                <a:lnTo>
                  <a:pt x="46609" y="59054"/>
                </a:lnTo>
                <a:lnTo>
                  <a:pt x="50036" y="71585"/>
                </a:lnTo>
                <a:lnTo>
                  <a:pt x="75056" y="64769"/>
                </a:lnTo>
                <a:lnTo>
                  <a:pt x="69935" y="59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6800" y="4873752"/>
            <a:ext cx="461772" cy="606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5755" y="5878067"/>
            <a:ext cx="464819" cy="664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7111" y="551307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712"/>
                </a:lnTo>
                <a:lnTo>
                  <a:pt x="51815" y="312712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5755" y="5878067"/>
            <a:ext cx="464820" cy="664845"/>
          </a:xfrm>
          <a:prstGeom prst="rect">
            <a:avLst/>
          </a:prstGeom>
          <a:ln w="6095">
            <a:solidFill>
              <a:srgbClr val="4471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3980" marR="0" lvl="0" indent="0" algn="l" defTabSz="914400" rtl="0" eaLnBrk="1" fontAlgn="auto" latinLnBrk="0" hangingPunct="1">
              <a:lnSpc>
                <a:spcPts val="27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89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42132" y="4873752"/>
            <a:ext cx="464820" cy="606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40608" y="5865876"/>
            <a:ext cx="464820" cy="6766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35679" y="551307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40608" y="5865876"/>
            <a:ext cx="464820" cy="67691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8382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73267" y="5881115"/>
            <a:ext cx="464820" cy="6766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82055" y="5528309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574791" y="4888991"/>
            <a:ext cx="464820" cy="6050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73267" y="5881115"/>
            <a:ext cx="464820" cy="67691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816595" y="5897879"/>
            <a:ext cx="464820" cy="6766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31480" y="55450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825740" y="4905755"/>
            <a:ext cx="464820" cy="605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16595" y="5897879"/>
            <a:ext cx="464820" cy="67691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8382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17548" y="3796284"/>
            <a:ext cx="288036" cy="5394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717548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11832" y="3739388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4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46047" y="3796284"/>
            <a:ext cx="288035" cy="5394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46047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49096" y="3860368"/>
            <a:ext cx="2819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26641" y="3831412"/>
            <a:ext cx="154940" cy="2933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83691" y="3796284"/>
            <a:ext cx="288036" cy="5394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83691" y="3796284"/>
            <a:ext cx="288290" cy="539750"/>
          </a:xfrm>
          <a:prstGeom prst="rect">
            <a:avLst/>
          </a:prstGeom>
          <a:ln w="6095">
            <a:solidFill>
              <a:srgbClr val="EC7C3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225" marR="0" lvl="0" indent="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73963" y="3697223"/>
            <a:ext cx="515620" cy="771525"/>
          </a:xfrm>
          <a:prstGeom prst="rect">
            <a:avLst/>
          </a:prstGeom>
          <a:ln w="76200">
            <a:solidFill>
              <a:srgbClr val="FF0000"/>
            </a:solidFill>
          </a:ln>
        </p:spPr>
        <p:txBody>
          <a:bodyPr vert="horz" wrap="square" lIns="0" tIns="147320" rIns="0" bIns="0" rtlCol="0">
            <a:spAutoFit/>
          </a:bodyPr>
          <a:lstStyle/>
          <a:p>
            <a:pPr marL="299720" marR="0" lvl="0" indent="0" algn="l" defTabSz="914400" rtl="0" eaLnBrk="1" fontAlgn="auto" latinLnBrk="0" hangingPunct="1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260347" y="4341114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5" h="509270">
                <a:moveTo>
                  <a:pt x="51815" y="64769"/>
                </a:moveTo>
                <a:lnTo>
                  <a:pt x="25908" y="64769"/>
                </a:lnTo>
                <a:lnTo>
                  <a:pt x="25908" y="508888"/>
                </a:lnTo>
                <a:lnTo>
                  <a:pt x="51815" y="508888"/>
                </a:lnTo>
                <a:lnTo>
                  <a:pt x="51815" y="64769"/>
                </a:lnTo>
                <a:close/>
              </a:path>
              <a:path w="78105" h="509270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509270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17041" y="4620005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0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78180" y="4338065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69"/>
                </a:moveTo>
                <a:lnTo>
                  <a:pt x="25907" y="64769"/>
                </a:lnTo>
                <a:lnTo>
                  <a:pt x="25907" y="271525"/>
                </a:lnTo>
                <a:lnTo>
                  <a:pt x="51815" y="271525"/>
                </a:lnTo>
                <a:lnTo>
                  <a:pt x="51815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824227" y="4338065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5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5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271779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994403" y="3779520"/>
            <a:ext cx="288036" cy="5394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994403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421379" y="3779520"/>
            <a:ext cx="288036" cy="5394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421379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859023" y="3779520"/>
            <a:ext cx="288036" cy="5394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859023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862072" y="3843908"/>
            <a:ext cx="281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039236" y="3732657"/>
            <a:ext cx="1285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6240" algn="l"/>
                <a:tab pos="958215" algn="l"/>
              </a:tabLst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	</a:t>
            </a: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</a:t>
            </a:r>
            <a:r>
              <a:rPr kumimoji="0" sz="3600" b="0" i="0" u="none" strike="noStrike" kern="1200" cap="none" spc="217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2625" b="0" i="0" u="none" strike="noStrike" kern="1200" cap="none" spc="60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2625" b="0" i="0" u="none" strike="noStrike" kern="1200" cap="none" spc="0" normalizeH="0" baseline="317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35679" y="4324350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4" h="509270">
                <a:moveTo>
                  <a:pt x="51816" y="64769"/>
                </a:moveTo>
                <a:lnTo>
                  <a:pt x="25908" y="64769"/>
                </a:lnTo>
                <a:lnTo>
                  <a:pt x="25908" y="508888"/>
                </a:lnTo>
                <a:lnTo>
                  <a:pt x="51816" y="508888"/>
                </a:lnTo>
                <a:lnTo>
                  <a:pt x="51816" y="64769"/>
                </a:lnTo>
                <a:close/>
              </a:path>
              <a:path w="78104" h="509270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509270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992373" y="4603241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1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2953511" y="4321302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5" h="271779">
                <a:moveTo>
                  <a:pt x="51815" y="64770"/>
                </a:moveTo>
                <a:lnTo>
                  <a:pt x="25907" y="64770"/>
                </a:lnTo>
                <a:lnTo>
                  <a:pt x="25907" y="271525"/>
                </a:lnTo>
                <a:lnTo>
                  <a:pt x="51815" y="271525"/>
                </a:lnTo>
                <a:lnTo>
                  <a:pt x="51815" y="64770"/>
                </a:lnTo>
                <a:close/>
              </a:path>
              <a:path w="78105" h="27177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271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099559" y="4321302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70"/>
                </a:moveTo>
                <a:lnTo>
                  <a:pt x="25907" y="64770"/>
                </a:lnTo>
                <a:lnTo>
                  <a:pt x="25907" y="271525"/>
                </a:lnTo>
                <a:lnTo>
                  <a:pt x="51815" y="271525"/>
                </a:lnTo>
                <a:lnTo>
                  <a:pt x="51815" y="64770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237732" y="3790188"/>
            <a:ext cx="288036" cy="5394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237732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229858" y="3733038"/>
            <a:ext cx="33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1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666232" y="3790188"/>
            <a:ext cx="288036" cy="5394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666232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103876" y="3790188"/>
            <a:ext cx="288036" cy="5394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103876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5106923" y="3854577"/>
            <a:ext cx="281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5283834" y="3743325"/>
            <a:ext cx="720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6240" algn="l"/>
              </a:tabLst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	</a:t>
            </a: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780532" y="4333494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4" h="509270">
                <a:moveTo>
                  <a:pt x="51815" y="64769"/>
                </a:moveTo>
                <a:lnTo>
                  <a:pt x="25907" y="64769"/>
                </a:lnTo>
                <a:lnTo>
                  <a:pt x="25907" y="508888"/>
                </a:lnTo>
                <a:lnTo>
                  <a:pt x="51815" y="508888"/>
                </a:lnTo>
                <a:lnTo>
                  <a:pt x="51815" y="64769"/>
                </a:lnTo>
                <a:close/>
              </a:path>
              <a:path w="78104" h="509270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4" h="509270">
                <a:moveTo>
                  <a:pt x="71246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237226" y="4613909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1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198364" y="4331970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5" y="271525"/>
                </a:lnTo>
                <a:lnTo>
                  <a:pt x="51815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6344411" y="4331970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5" y="271525"/>
                </a:lnTo>
                <a:lnTo>
                  <a:pt x="51815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490204" y="3802379"/>
            <a:ext cx="288035" cy="5410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490204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8482965" y="3746372"/>
            <a:ext cx="33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1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918704" y="3802379"/>
            <a:ext cx="288035" cy="5410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7918704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7356347" y="3802379"/>
            <a:ext cx="288035" cy="5410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7356347" y="3802379"/>
            <a:ext cx="288290" cy="54102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19050" marR="0" lvl="0" indent="0" algn="l" defTabSz="914400" rtl="0" eaLnBrk="1" fontAlgn="auto" latinLnBrk="0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536942" y="3756786"/>
            <a:ext cx="720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6240" algn="l"/>
              </a:tabLst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	</a:t>
            </a: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8033004" y="4347209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4" h="509270">
                <a:moveTo>
                  <a:pt x="51816" y="64769"/>
                </a:moveTo>
                <a:lnTo>
                  <a:pt x="25907" y="64769"/>
                </a:lnTo>
                <a:lnTo>
                  <a:pt x="25907" y="508888"/>
                </a:lnTo>
                <a:lnTo>
                  <a:pt x="51816" y="508888"/>
                </a:lnTo>
                <a:lnTo>
                  <a:pt x="51816" y="64769"/>
                </a:lnTo>
                <a:close/>
              </a:path>
              <a:path w="78104" h="509270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5092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7489697" y="4627626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1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450835" y="4345685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8596883" y="4345685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883107" y="2273300"/>
            <a:ext cx="503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-89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17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937260" y="2601467"/>
            <a:ext cx="192024" cy="1920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3155950" y="2273300"/>
            <a:ext cx="503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-89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17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3233927" y="2610611"/>
            <a:ext cx="192023" cy="1920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5439155" y="2618232"/>
            <a:ext cx="192024" cy="1935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690104" y="2644139"/>
            <a:ext cx="192024" cy="1920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5957" y="2802889"/>
            <a:ext cx="7061200" cy="1006475"/>
          </a:xfrm>
          <a:custGeom>
            <a:avLst/>
            <a:gdLst/>
            <a:ahLst/>
            <a:cxnLst/>
            <a:rect l="l" t="t" r="r" b="b"/>
            <a:pathLst>
              <a:path w="7061200" h="1006475">
                <a:moveTo>
                  <a:pt x="6982262" y="25636"/>
                </a:moveTo>
                <a:lnTo>
                  <a:pt x="0" y="980567"/>
                </a:lnTo>
                <a:lnTo>
                  <a:pt x="3505" y="1006221"/>
                </a:lnTo>
                <a:lnTo>
                  <a:pt x="6985777" y="51296"/>
                </a:lnTo>
                <a:lnTo>
                  <a:pt x="6982262" y="25636"/>
                </a:lnTo>
                <a:close/>
              </a:path>
              <a:path w="7061200" h="1006475">
                <a:moveTo>
                  <a:pt x="7049077" y="23875"/>
                </a:moveTo>
                <a:lnTo>
                  <a:pt x="6995134" y="23875"/>
                </a:lnTo>
                <a:lnTo>
                  <a:pt x="6998690" y="49530"/>
                </a:lnTo>
                <a:lnTo>
                  <a:pt x="6985777" y="51296"/>
                </a:lnTo>
                <a:lnTo>
                  <a:pt x="6989292" y="76962"/>
                </a:lnTo>
                <a:lnTo>
                  <a:pt x="7061047" y="27939"/>
                </a:lnTo>
                <a:lnTo>
                  <a:pt x="7049077" y="23875"/>
                </a:lnTo>
                <a:close/>
              </a:path>
              <a:path w="7061200" h="1006475">
                <a:moveTo>
                  <a:pt x="6995134" y="23875"/>
                </a:moveTo>
                <a:lnTo>
                  <a:pt x="6982262" y="25636"/>
                </a:lnTo>
                <a:lnTo>
                  <a:pt x="6985777" y="51296"/>
                </a:lnTo>
                <a:lnTo>
                  <a:pt x="6998690" y="49530"/>
                </a:lnTo>
                <a:lnTo>
                  <a:pt x="6995134" y="23875"/>
                </a:lnTo>
                <a:close/>
              </a:path>
              <a:path w="7061200" h="1006475">
                <a:moveTo>
                  <a:pt x="6978751" y="0"/>
                </a:moveTo>
                <a:lnTo>
                  <a:pt x="6982262" y="25636"/>
                </a:lnTo>
                <a:lnTo>
                  <a:pt x="6995134" y="23875"/>
                </a:lnTo>
                <a:lnTo>
                  <a:pt x="7049077" y="23875"/>
                </a:lnTo>
                <a:lnTo>
                  <a:pt x="69787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25093" y="2784094"/>
            <a:ext cx="4811395" cy="1026160"/>
          </a:xfrm>
          <a:custGeom>
            <a:avLst/>
            <a:gdLst/>
            <a:ahLst/>
            <a:cxnLst/>
            <a:rect l="l" t="t" r="r" b="b"/>
            <a:pathLst>
              <a:path w="4811395" h="1026160">
                <a:moveTo>
                  <a:pt x="4732221" y="25350"/>
                </a:moveTo>
                <a:lnTo>
                  <a:pt x="0" y="1000505"/>
                </a:lnTo>
                <a:lnTo>
                  <a:pt x="5232" y="1025905"/>
                </a:lnTo>
                <a:lnTo>
                  <a:pt x="4737437" y="50748"/>
                </a:lnTo>
                <a:lnTo>
                  <a:pt x="4732221" y="25350"/>
                </a:lnTo>
                <a:close/>
              </a:path>
              <a:path w="4811395" h="1026160">
                <a:moveTo>
                  <a:pt x="4810478" y="22732"/>
                </a:moveTo>
                <a:lnTo>
                  <a:pt x="4744923" y="22732"/>
                </a:lnTo>
                <a:lnTo>
                  <a:pt x="4750130" y="48132"/>
                </a:lnTo>
                <a:lnTo>
                  <a:pt x="4737437" y="50748"/>
                </a:lnTo>
                <a:lnTo>
                  <a:pt x="4742637" y="76072"/>
                </a:lnTo>
                <a:lnTo>
                  <a:pt x="4810478" y="22732"/>
                </a:lnTo>
                <a:close/>
              </a:path>
              <a:path w="4811395" h="1026160">
                <a:moveTo>
                  <a:pt x="4744923" y="22732"/>
                </a:moveTo>
                <a:lnTo>
                  <a:pt x="4732221" y="25350"/>
                </a:lnTo>
                <a:lnTo>
                  <a:pt x="4737437" y="50748"/>
                </a:lnTo>
                <a:lnTo>
                  <a:pt x="4750130" y="48132"/>
                </a:lnTo>
                <a:lnTo>
                  <a:pt x="4744923" y="22732"/>
                </a:lnTo>
                <a:close/>
              </a:path>
              <a:path w="4811395" h="1026160">
                <a:moveTo>
                  <a:pt x="4727016" y="0"/>
                </a:moveTo>
                <a:lnTo>
                  <a:pt x="4732221" y="25350"/>
                </a:lnTo>
                <a:lnTo>
                  <a:pt x="4744923" y="22732"/>
                </a:lnTo>
                <a:lnTo>
                  <a:pt x="4810478" y="22732"/>
                </a:lnTo>
                <a:lnTo>
                  <a:pt x="4810963" y="22351"/>
                </a:lnTo>
                <a:lnTo>
                  <a:pt x="4727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23061" y="2788920"/>
            <a:ext cx="2607945" cy="1020444"/>
          </a:xfrm>
          <a:custGeom>
            <a:avLst/>
            <a:gdLst/>
            <a:ahLst/>
            <a:cxnLst/>
            <a:rect l="l" t="t" r="r" b="b"/>
            <a:pathLst>
              <a:path w="2607945" h="1020445">
                <a:moveTo>
                  <a:pt x="2530430" y="24188"/>
                </a:moveTo>
                <a:lnTo>
                  <a:pt x="0" y="995933"/>
                </a:lnTo>
                <a:lnTo>
                  <a:pt x="9296" y="1020190"/>
                </a:lnTo>
                <a:lnTo>
                  <a:pt x="2539687" y="48324"/>
                </a:lnTo>
                <a:lnTo>
                  <a:pt x="2530430" y="24188"/>
                </a:lnTo>
                <a:close/>
              </a:path>
              <a:path w="2607945" h="1020445">
                <a:moveTo>
                  <a:pt x="2597415" y="19557"/>
                </a:moveTo>
                <a:lnTo>
                  <a:pt x="2542489" y="19557"/>
                </a:lnTo>
                <a:lnTo>
                  <a:pt x="2551760" y="43687"/>
                </a:lnTo>
                <a:lnTo>
                  <a:pt x="2539687" y="48324"/>
                </a:lnTo>
                <a:lnTo>
                  <a:pt x="2548966" y="72516"/>
                </a:lnTo>
                <a:lnTo>
                  <a:pt x="2597415" y="19557"/>
                </a:lnTo>
                <a:close/>
              </a:path>
              <a:path w="2607945" h="1020445">
                <a:moveTo>
                  <a:pt x="2542489" y="19557"/>
                </a:moveTo>
                <a:lnTo>
                  <a:pt x="2530430" y="24188"/>
                </a:lnTo>
                <a:lnTo>
                  <a:pt x="2539687" y="48324"/>
                </a:lnTo>
                <a:lnTo>
                  <a:pt x="2551760" y="43687"/>
                </a:lnTo>
                <a:lnTo>
                  <a:pt x="2542489" y="19557"/>
                </a:lnTo>
                <a:close/>
              </a:path>
              <a:path w="2607945" h="1020445">
                <a:moveTo>
                  <a:pt x="2521153" y="0"/>
                </a:moveTo>
                <a:lnTo>
                  <a:pt x="2530430" y="24188"/>
                </a:lnTo>
                <a:lnTo>
                  <a:pt x="2542489" y="19557"/>
                </a:lnTo>
                <a:lnTo>
                  <a:pt x="2597415" y="19557"/>
                </a:lnTo>
                <a:lnTo>
                  <a:pt x="2607640" y="8381"/>
                </a:lnTo>
                <a:lnTo>
                  <a:pt x="25211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7253985" y="1263269"/>
            <a:ext cx="445134" cy="342900"/>
          </a:xfrm>
          <a:custGeom>
            <a:avLst/>
            <a:gdLst/>
            <a:ahLst/>
            <a:cxnLst/>
            <a:rect l="l" t="t" r="r" b="b"/>
            <a:pathLst>
              <a:path w="445134" h="342900">
                <a:moveTo>
                  <a:pt x="68607" y="188086"/>
                </a:moveTo>
                <a:lnTo>
                  <a:pt x="34671" y="188086"/>
                </a:lnTo>
                <a:lnTo>
                  <a:pt x="106425" y="342391"/>
                </a:lnTo>
                <a:lnTo>
                  <a:pt x="123190" y="342391"/>
                </a:lnTo>
                <a:lnTo>
                  <a:pt x="136583" y="296671"/>
                </a:lnTo>
                <a:lnTo>
                  <a:pt x="117983" y="296671"/>
                </a:lnTo>
                <a:lnTo>
                  <a:pt x="68607" y="188086"/>
                </a:lnTo>
                <a:close/>
              </a:path>
              <a:path w="445134" h="342900">
                <a:moveTo>
                  <a:pt x="445008" y="0"/>
                </a:moveTo>
                <a:lnTo>
                  <a:pt x="227075" y="0"/>
                </a:lnTo>
                <a:lnTo>
                  <a:pt x="227075" y="634"/>
                </a:lnTo>
                <a:lnTo>
                  <a:pt x="203708" y="634"/>
                </a:lnTo>
                <a:lnTo>
                  <a:pt x="117983" y="296671"/>
                </a:lnTo>
                <a:lnTo>
                  <a:pt x="136583" y="296671"/>
                </a:lnTo>
                <a:lnTo>
                  <a:pt x="216535" y="23748"/>
                </a:lnTo>
                <a:lnTo>
                  <a:pt x="247904" y="23748"/>
                </a:lnTo>
                <a:lnTo>
                  <a:pt x="247904" y="22859"/>
                </a:lnTo>
                <a:lnTo>
                  <a:pt x="445008" y="22859"/>
                </a:lnTo>
                <a:lnTo>
                  <a:pt x="445008" y="0"/>
                </a:lnTo>
                <a:close/>
              </a:path>
              <a:path w="445134" h="342900">
                <a:moveTo>
                  <a:pt x="56769" y="162051"/>
                </a:moveTo>
                <a:lnTo>
                  <a:pt x="0" y="188086"/>
                </a:lnTo>
                <a:lnTo>
                  <a:pt x="5334" y="201040"/>
                </a:lnTo>
                <a:lnTo>
                  <a:pt x="34671" y="188086"/>
                </a:lnTo>
                <a:lnTo>
                  <a:pt x="68607" y="188086"/>
                </a:lnTo>
                <a:lnTo>
                  <a:pt x="56769" y="1620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1224483" y="1274140"/>
            <a:ext cx="37172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Scaled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Dot-Product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Attention: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4" name="object 8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Self-attention</a:t>
            </a:r>
            <a:endParaRPr lang="en-US" dirty="0"/>
          </a:p>
        </p:txBody>
      </p:sp>
      <p:sp>
        <p:nvSpPr>
          <p:cNvPr id="98" name="内容占位符 97">
            <a:extLst>
              <a:ext uri="{FF2B5EF4-FFF2-40B4-BE49-F238E27FC236}">
                <a16:creationId xmlns:a16="http://schemas.microsoft.com/office/drawing/2014/main" id="{4DE5BDD9-D2BE-44E3-9847-167138E34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拿每个 </a:t>
            </a:r>
            <a:r>
              <a:rPr lang="en-US" altLang="zh-CN"/>
              <a:t>query q </a:t>
            </a:r>
            <a:r>
              <a:rPr lang="zh-CN" altLang="en-US"/>
              <a:t>去对每个 </a:t>
            </a:r>
            <a:r>
              <a:rPr lang="en-US" altLang="zh-CN"/>
              <a:t>key k </a:t>
            </a:r>
            <a:r>
              <a:rPr lang="zh-CN" altLang="en-US"/>
              <a:t>做 </a:t>
            </a:r>
            <a:r>
              <a:rPr lang="en-US" altLang="zh-CN"/>
              <a:t>attention</a:t>
            </a:r>
          </a:p>
          <a:p>
            <a:endParaRPr lang="zh-CN" altLang="en-US"/>
          </a:p>
          <a:p>
            <a:endParaRPr lang="zh-CN" altLang="en-US" dirty="0"/>
          </a:p>
        </p:txBody>
      </p:sp>
      <p:sp>
        <p:nvSpPr>
          <p:cNvPr id="85" name="object 85"/>
          <p:cNvSpPr/>
          <p:nvPr/>
        </p:nvSpPr>
        <p:spPr>
          <a:xfrm>
            <a:off x="715314" y="2788157"/>
            <a:ext cx="332740" cy="1012190"/>
          </a:xfrm>
          <a:custGeom>
            <a:avLst/>
            <a:gdLst/>
            <a:ahLst/>
            <a:cxnLst/>
            <a:rect l="l" t="t" r="r" b="b"/>
            <a:pathLst>
              <a:path w="332740" h="1012189">
                <a:moveTo>
                  <a:pt x="282766" y="70618"/>
                </a:moveTo>
                <a:lnTo>
                  <a:pt x="0" y="1004442"/>
                </a:lnTo>
                <a:lnTo>
                  <a:pt x="24790" y="1011935"/>
                </a:lnTo>
                <a:lnTo>
                  <a:pt x="307569" y="78114"/>
                </a:lnTo>
                <a:lnTo>
                  <a:pt x="282766" y="70618"/>
                </a:lnTo>
                <a:close/>
              </a:path>
              <a:path w="332740" h="1012189">
                <a:moveTo>
                  <a:pt x="327654" y="58292"/>
                </a:moveTo>
                <a:lnTo>
                  <a:pt x="286499" y="58292"/>
                </a:lnTo>
                <a:lnTo>
                  <a:pt x="311302" y="65786"/>
                </a:lnTo>
                <a:lnTo>
                  <a:pt x="307569" y="78114"/>
                </a:lnTo>
                <a:lnTo>
                  <a:pt x="332333" y="85597"/>
                </a:lnTo>
                <a:lnTo>
                  <a:pt x="327654" y="58292"/>
                </a:lnTo>
                <a:close/>
              </a:path>
              <a:path w="332740" h="1012189">
                <a:moveTo>
                  <a:pt x="286499" y="58292"/>
                </a:moveTo>
                <a:lnTo>
                  <a:pt x="282766" y="70618"/>
                </a:lnTo>
                <a:lnTo>
                  <a:pt x="307569" y="78114"/>
                </a:lnTo>
                <a:lnTo>
                  <a:pt x="311302" y="65786"/>
                </a:lnTo>
                <a:lnTo>
                  <a:pt x="286499" y="58292"/>
                </a:lnTo>
                <a:close/>
              </a:path>
              <a:path w="332740" h="1012189">
                <a:moveTo>
                  <a:pt x="317665" y="0"/>
                </a:moveTo>
                <a:lnTo>
                  <a:pt x="257949" y="63118"/>
                </a:lnTo>
                <a:lnTo>
                  <a:pt x="282766" y="70618"/>
                </a:lnTo>
                <a:lnTo>
                  <a:pt x="286499" y="58292"/>
                </a:lnTo>
                <a:lnTo>
                  <a:pt x="327654" y="58292"/>
                </a:lnTo>
                <a:lnTo>
                  <a:pt x="3176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663688" y="2289124"/>
            <a:ext cx="504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-97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175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128386" y="975382"/>
            <a:ext cx="2572385" cy="1689100"/>
          </a:xfrm>
          <a:prstGeom prst="rect">
            <a:avLst/>
          </a:prstGeom>
        </p:spPr>
        <p:txBody>
          <a:bodyPr vert="horz" wrap="square" lIns="0" tIns="26289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070"/>
              </a:spcBef>
              <a:spcAft>
                <a:spcPts val="0"/>
              </a:spcAft>
              <a:buClrTx/>
              <a:buSzTx/>
              <a:buFontTx/>
              <a:buNone/>
              <a:tabLst>
                <a:tab pos="2353310" algn="l"/>
              </a:tabLst>
              <a:defRPr/>
            </a:pPr>
            <a:r>
              <a:rPr kumimoji="0" sz="2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3075" b="0" i="0" u="none" strike="noStrike" kern="1200" cap="none" spc="60" normalizeH="0" baseline="-1626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3075" b="0" i="0" u="none" strike="noStrike" kern="1200" cap="none" spc="7" normalizeH="0" baseline="-1626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3075" b="0" i="0" u="none" strike="noStrike" kern="1200" cap="none" spc="307" normalizeH="0" baseline="-1626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3075" b="0" i="0" u="none" strike="noStrike" kern="1200" cap="none" spc="0" normalizeH="0" baseline="-1626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075" b="0" i="0" u="none" strike="noStrike" kern="1200" cap="none" spc="67" normalizeH="0" baseline="-1626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=</a:t>
            </a:r>
            <a:r>
              <a:rPr kumimoji="0" sz="2800" b="0" i="0" u="none" strike="noStrike" kern="1200" cap="none" spc="1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r>
              <a:rPr kumimoji="0" sz="3075" b="0" i="0" u="none" strike="noStrike" kern="1200" cap="none" spc="67" normalizeH="0" baseline="271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3075" b="0" i="0" u="none" strike="noStrike" kern="1200" cap="none" spc="0" normalizeH="0" baseline="271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3075" b="0" i="0" u="none" strike="noStrike" kern="1200" cap="none" spc="-209" normalizeH="0" baseline="271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800" b="0" i="0" u="none" strike="noStrike" kern="1200" cap="none" spc="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∙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800" b="0" i="0" u="none" strike="noStrike" kern="1200" cap="none" spc="1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3075" b="0" i="0" u="none" strike="noStrike" kern="1200" cap="none" spc="577" normalizeH="0" baseline="271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𝑖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/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𝑑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  <a:p>
            <a:pPr marL="765175" marR="0" lvl="0" indent="0" algn="l" defTabSz="914400" rtl="0" eaLnBrk="1" fontAlgn="auto" latinLnBrk="0" hangingPunct="1">
              <a:lnSpc>
                <a:spcPct val="100000"/>
              </a:lnSpc>
              <a:spcBef>
                <a:spcPts val="17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dot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product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91770" marR="0" lvl="0" indent="0" algn="l" defTabSz="914400" rtl="0" eaLnBrk="1" fontAlgn="auto" latinLnBrk="0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7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175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1,3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6107429" y="1649729"/>
            <a:ext cx="868680" cy="238125"/>
          </a:xfrm>
          <a:custGeom>
            <a:avLst/>
            <a:gdLst/>
            <a:ahLst/>
            <a:cxnLst/>
            <a:rect l="l" t="t" r="r" b="b"/>
            <a:pathLst>
              <a:path w="868679" h="238125">
                <a:moveTo>
                  <a:pt x="868679" y="0"/>
                </a:moveTo>
                <a:lnTo>
                  <a:pt x="860478" y="46273"/>
                </a:lnTo>
                <a:lnTo>
                  <a:pt x="838120" y="84058"/>
                </a:lnTo>
                <a:lnTo>
                  <a:pt x="804975" y="109531"/>
                </a:lnTo>
                <a:lnTo>
                  <a:pt x="764413" y="118872"/>
                </a:lnTo>
                <a:lnTo>
                  <a:pt x="538606" y="118872"/>
                </a:lnTo>
                <a:lnTo>
                  <a:pt x="498044" y="128212"/>
                </a:lnTo>
                <a:lnTo>
                  <a:pt x="464899" y="153685"/>
                </a:lnTo>
                <a:lnTo>
                  <a:pt x="442541" y="191470"/>
                </a:lnTo>
                <a:lnTo>
                  <a:pt x="434340" y="237744"/>
                </a:lnTo>
                <a:lnTo>
                  <a:pt x="426138" y="191470"/>
                </a:lnTo>
                <a:lnTo>
                  <a:pt x="403780" y="153685"/>
                </a:lnTo>
                <a:lnTo>
                  <a:pt x="370635" y="128212"/>
                </a:lnTo>
                <a:lnTo>
                  <a:pt x="330073" y="118872"/>
                </a:lnTo>
                <a:lnTo>
                  <a:pt x="104267" y="118872"/>
                </a:lnTo>
                <a:lnTo>
                  <a:pt x="63704" y="109531"/>
                </a:lnTo>
                <a:lnTo>
                  <a:pt x="30559" y="84058"/>
                </a:lnTo>
                <a:lnTo>
                  <a:pt x="8201" y="46273"/>
                </a:lnTo>
                <a:lnTo>
                  <a:pt x="0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6292722" y="466090"/>
            <a:ext cx="28022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 is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dim of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470902" y="919733"/>
            <a:ext cx="86360" cy="269875"/>
          </a:xfrm>
          <a:custGeom>
            <a:avLst/>
            <a:gdLst/>
            <a:ahLst/>
            <a:cxnLst/>
            <a:rect l="l" t="t" r="r" b="b"/>
            <a:pathLst>
              <a:path w="86359" h="269875">
                <a:moveTo>
                  <a:pt x="57376" y="84035"/>
                </a:moveTo>
                <a:lnTo>
                  <a:pt x="28685" y="88055"/>
                </a:lnTo>
                <a:lnTo>
                  <a:pt x="54101" y="269620"/>
                </a:lnTo>
                <a:lnTo>
                  <a:pt x="82803" y="265556"/>
                </a:lnTo>
                <a:lnTo>
                  <a:pt x="57376" y="84035"/>
                </a:lnTo>
                <a:close/>
              </a:path>
              <a:path w="86359" h="269875">
                <a:moveTo>
                  <a:pt x="30988" y="0"/>
                </a:moveTo>
                <a:lnTo>
                  <a:pt x="0" y="92075"/>
                </a:lnTo>
                <a:lnTo>
                  <a:pt x="28685" y="88055"/>
                </a:lnTo>
                <a:lnTo>
                  <a:pt x="26670" y="73660"/>
                </a:lnTo>
                <a:lnTo>
                  <a:pt x="55372" y="69723"/>
                </a:lnTo>
                <a:lnTo>
                  <a:pt x="79019" y="69723"/>
                </a:lnTo>
                <a:lnTo>
                  <a:pt x="30988" y="0"/>
                </a:lnTo>
                <a:close/>
              </a:path>
              <a:path w="86359" h="269875">
                <a:moveTo>
                  <a:pt x="55372" y="69723"/>
                </a:moveTo>
                <a:lnTo>
                  <a:pt x="26670" y="73660"/>
                </a:lnTo>
                <a:lnTo>
                  <a:pt x="28685" y="88055"/>
                </a:lnTo>
                <a:lnTo>
                  <a:pt x="57376" y="84035"/>
                </a:lnTo>
                <a:lnTo>
                  <a:pt x="55372" y="69723"/>
                </a:lnTo>
                <a:close/>
              </a:path>
              <a:path w="86359" h="269875">
                <a:moveTo>
                  <a:pt x="79019" y="69723"/>
                </a:moveTo>
                <a:lnTo>
                  <a:pt x="55372" y="69723"/>
                </a:lnTo>
                <a:lnTo>
                  <a:pt x="57376" y="84035"/>
                </a:lnTo>
                <a:lnTo>
                  <a:pt x="86105" y="80010"/>
                </a:lnTo>
                <a:lnTo>
                  <a:pt x="79019" y="697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7825740" y="4905755"/>
            <a:ext cx="46482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0330" marR="0" lvl="0" indent="0" algn="l" defTabSz="914400" rtl="0" eaLnBrk="1" fontAlgn="auto" latinLnBrk="0" hangingPunct="1">
              <a:lnSpc>
                <a:spcPts val="26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5574791" y="4888991"/>
            <a:ext cx="46482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2870" marR="0" lvl="0" indent="0" algn="l" defTabSz="914400" rtl="0" eaLnBrk="1" fontAlgn="auto" latinLnBrk="0" hangingPunct="1">
              <a:lnSpc>
                <a:spcPts val="2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3342132" y="4873752"/>
            <a:ext cx="464820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3189" marR="0" lvl="0" indent="0" algn="l" defTabSz="914400" rtl="0" eaLnBrk="1" fontAlgn="auto" latinLnBrk="0" hangingPunct="1">
              <a:lnSpc>
                <a:spcPts val="28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1066800" y="4873752"/>
            <a:ext cx="462280" cy="607060"/>
          </a:xfrm>
          <a:prstGeom prst="rect">
            <a:avLst/>
          </a:prstGeom>
          <a:ln w="6095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algn="l" defTabSz="914400" rtl="0" eaLnBrk="1" fontAlgn="auto" latinLnBrk="0" hangingPunct="1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3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</p:spTree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96711" y="1696973"/>
            <a:ext cx="78105" cy="281305"/>
          </a:xfrm>
          <a:custGeom>
            <a:avLst/>
            <a:gdLst/>
            <a:ahLst/>
            <a:cxnLst/>
            <a:rect l="l" t="t" r="r" b="b"/>
            <a:pathLst>
              <a:path w="78104" h="281305">
                <a:moveTo>
                  <a:pt x="51815" y="64770"/>
                </a:moveTo>
                <a:lnTo>
                  <a:pt x="25908" y="64770"/>
                </a:lnTo>
                <a:lnTo>
                  <a:pt x="25908" y="280924"/>
                </a:lnTo>
                <a:lnTo>
                  <a:pt x="51815" y="280924"/>
                </a:lnTo>
                <a:lnTo>
                  <a:pt x="51815" y="64770"/>
                </a:lnTo>
                <a:close/>
              </a:path>
              <a:path w="78104" h="28130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28130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71131" y="1706117"/>
            <a:ext cx="78105" cy="281305"/>
          </a:xfrm>
          <a:custGeom>
            <a:avLst/>
            <a:gdLst/>
            <a:ahLst/>
            <a:cxnLst/>
            <a:rect l="l" t="t" r="r" b="b"/>
            <a:pathLst>
              <a:path w="78104" h="281305">
                <a:moveTo>
                  <a:pt x="51816" y="64770"/>
                </a:moveTo>
                <a:lnTo>
                  <a:pt x="25908" y="64770"/>
                </a:lnTo>
                <a:lnTo>
                  <a:pt x="25908" y="280924"/>
                </a:lnTo>
                <a:lnTo>
                  <a:pt x="51816" y="280924"/>
                </a:lnTo>
                <a:lnTo>
                  <a:pt x="51816" y="64770"/>
                </a:lnTo>
                <a:close/>
              </a:path>
              <a:path w="78104" h="28130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28130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76031" y="1700022"/>
            <a:ext cx="78105" cy="281305"/>
          </a:xfrm>
          <a:custGeom>
            <a:avLst/>
            <a:gdLst/>
            <a:ahLst/>
            <a:cxnLst/>
            <a:rect l="l" t="t" r="r" b="b"/>
            <a:pathLst>
              <a:path w="78104" h="281305">
                <a:moveTo>
                  <a:pt x="51816" y="64769"/>
                </a:moveTo>
                <a:lnTo>
                  <a:pt x="25908" y="64769"/>
                </a:lnTo>
                <a:lnTo>
                  <a:pt x="25908" y="280924"/>
                </a:lnTo>
                <a:lnTo>
                  <a:pt x="51816" y="280924"/>
                </a:lnTo>
                <a:lnTo>
                  <a:pt x="51816" y="64769"/>
                </a:lnTo>
                <a:close/>
              </a:path>
              <a:path w="78104" h="28130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8130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2200" y="5751576"/>
            <a:ext cx="1778635" cy="44958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25400" rIns="0" bIns="0" rtlCol="0">
            <a:spAutoFit/>
          </a:bodyPr>
          <a:lstStyle/>
          <a:p>
            <a:pPr marL="20955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714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q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1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q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2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Copy from Input (BERT)</a:t>
            </a:r>
            <a:endParaRPr lang="en-US" dirty="0"/>
          </a:p>
        </p:txBody>
      </p:sp>
      <p:sp>
        <p:nvSpPr>
          <p:cNvPr id="77" name="内容占位符 76">
            <a:extLst>
              <a:ext uri="{FF2B5EF4-FFF2-40B4-BE49-F238E27FC236}">
                <a16:creationId xmlns:a16="http://schemas.microsoft.com/office/drawing/2014/main" id="{B9FBA248-56A7-4B16-9478-F9EC7B9C5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object 7"/>
          <p:cNvSpPr/>
          <p:nvPr/>
        </p:nvSpPr>
        <p:spPr>
          <a:xfrm>
            <a:off x="1161288" y="4227576"/>
            <a:ext cx="7630667" cy="1171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61288" y="4227576"/>
            <a:ext cx="7630795" cy="1172210"/>
          </a:xfrm>
          <a:custGeom>
            <a:avLst/>
            <a:gdLst/>
            <a:ahLst/>
            <a:cxnLst/>
            <a:rect l="l" t="t" r="r" b="b"/>
            <a:pathLst>
              <a:path w="7630795" h="1172210">
                <a:moveTo>
                  <a:pt x="0" y="195325"/>
                </a:moveTo>
                <a:lnTo>
                  <a:pt x="5158" y="150556"/>
                </a:lnTo>
                <a:lnTo>
                  <a:pt x="19853" y="109449"/>
                </a:lnTo>
                <a:lnTo>
                  <a:pt x="42911" y="73181"/>
                </a:lnTo>
                <a:lnTo>
                  <a:pt x="73160" y="42927"/>
                </a:lnTo>
                <a:lnTo>
                  <a:pt x="109427" y="19862"/>
                </a:lnTo>
                <a:lnTo>
                  <a:pt x="150540" y="5161"/>
                </a:lnTo>
                <a:lnTo>
                  <a:pt x="195325" y="0"/>
                </a:lnTo>
                <a:lnTo>
                  <a:pt x="7435342" y="0"/>
                </a:lnTo>
                <a:lnTo>
                  <a:pt x="7480111" y="5161"/>
                </a:lnTo>
                <a:lnTo>
                  <a:pt x="7521218" y="19862"/>
                </a:lnTo>
                <a:lnTo>
                  <a:pt x="7557486" y="42927"/>
                </a:lnTo>
                <a:lnTo>
                  <a:pt x="7587740" y="73181"/>
                </a:lnTo>
                <a:lnTo>
                  <a:pt x="7610805" y="109449"/>
                </a:lnTo>
                <a:lnTo>
                  <a:pt x="7625506" y="150556"/>
                </a:lnTo>
                <a:lnTo>
                  <a:pt x="7630667" y="195325"/>
                </a:lnTo>
                <a:lnTo>
                  <a:pt x="7630667" y="976630"/>
                </a:lnTo>
                <a:lnTo>
                  <a:pt x="7625506" y="1021399"/>
                </a:lnTo>
                <a:lnTo>
                  <a:pt x="7610805" y="1062506"/>
                </a:lnTo>
                <a:lnTo>
                  <a:pt x="7587740" y="1098774"/>
                </a:lnTo>
                <a:lnTo>
                  <a:pt x="7557486" y="1129028"/>
                </a:lnTo>
                <a:lnTo>
                  <a:pt x="7521218" y="1152093"/>
                </a:lnTo>
                <a:lnTo>
                  <a:pt x="7480111" y="1166794"/>
                </a:lnTo>
                <a:lnTo>
                  <a:pt x="7435342" y="1171956"/>
                </a:lnTo>
                <a:lnTo>
                  <a:pt x="195325" y="1171956"/>
                </a:lnTo>
                <a:lnTo>
                  <a:pt x="150540" y="1166794"/>
                </a:lnTo>
                <a:lnTo>
                  <a:pt x="109427" y="1152093"/>
                </a:lnTo>
                <a:lnTo>
                  <a:pt x="73160" y="1129028"/>
                </a:lnTo>
                <a:lnTo>
                  <a:pt x="42911" y="1098774"/>
                </a:lnTo>
                <a:lnTo>
                  <a:pt x="19853" y="1062506"/>
                </a:lnTo>
                <a:lnTo>
                  <a:pt x="5158" y="1021399"/>
                </a:lnTo>
                <a:lnTo>
                  <a:pt x="0" y="976630"/>
                </a:lnTo>
                <a:lnTo>
                  <a:pt x="0" y="195325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7704" y="4565650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9664" y="5788863"/>
            <a:ext cx="753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[CLS]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27047" y="542772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31948" y="542772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04844" y="542772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02022" y="5788863"/>
            <a:ext cx="743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[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S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EP]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11267" y="542772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82640" y="542772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89064" y="542772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060435" y="542772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27047" y="3876294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12747" y="3037332"/>
            <a:ext cx="313943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472183" y="3076955"/>
            <a:ext cx="195072" cy="7604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612135" y="3885438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97835" y="3044951"/>
            <a:ext cx="313944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557272" y="3084576"/>
            <a:ext cx="195072" cy="7604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98747" y="3870197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82923" y="3031235"/>
            <a:ext cx="315467" cy="877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642359" y="3070860"/>
            <a:ext cx="196596" cy="7604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783835" y="3885438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669535" y="3044951"/>
            <a:ext cx="313943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728971" y="3084576"/>
            <a:ext cx="195072" cy="7604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868923" y="3864102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754623" y="3025139"/>
            <a:ext cx="313944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14059" y="3064764"/>
            <a:ext cx="195072" cy="7604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955535" y="3870197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841235" y="3031235"/>
            <a:ext cx="313944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900671" y="3070860"/>
            <a:ext cx="195072" cy="7604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040623" y="3876294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926323" y="3037332"/>
            <a:ext cx="313944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985759" y="3076955"/>
            <a:ext cx="195072" cy="7604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29864" y="6213449"/>
            <a:ext cx="1106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que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tion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400927" y="6226555"/>
            <a:ext cx="1290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cum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695188" y="5794247"/>
            <a:ext cx="2746375" cy="396240"/>
          </a:xfrm>
          <a:custGeom>
            <a:avLst/>
            <a:gdLst/>
            <a:ahLst/>
            <a:cxnLst/>
            <a:rect l="l" t="t" r="r" b="b"/>
            <a:pathLst>
              <a:path w="2746375" h="396239">
                <a:moveTo>
                  <a:pt x="0" y="396239"/>
                </a:moveTo>
                <a:lnTo>
                  <a:pt x="2746248" y="396239"/>
                </a:lnTo>
                <a:lnTo>
                  <a:pt x="2746248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862065" y="5754420"/>
            <a:ext cx="336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d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1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915404" y="5754420"/>
            <a:ext cx="336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d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2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969122" y="5754420"/>
            <a:ext cx="336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d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3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433059" y="3019044"/>
            <a:ext cx="313943" cy="8778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492496" y="3058667"/>
            <a:ext cx="195072" cy="7604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531864" y="3026664"/>
            <a:ext cx="313944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591300" y="3066288"/>
            <a:ext cx="195072" cy="7604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621523" y="3026664"/>
            <a:ext cx="313944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680959" y="3066288"/>
            <a:ext cx="195072" cy="7604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740780" y="2652522"/>
            <a:ext cx="199390" cy="433705"/>
          </a:xfrm>
          <a:custGeom>
            <a:avLst/>
            <a:gdLst/>
            <a:ahLst/>
            <a:cxnLst/>
            <a:rect l="l" t="t" r="r" b="b"/>
            <a:pathLst>
              <a:path w="199389" h="433705">
                <a:moveTo>
                  <a:pt x="47721" y="66518"/>
                </a:moveTo>
                <a:lnTo>
                  <a:pt x="23878" y="76622"/>
                </a:lnTo>
                <a:lnTo>
                  <a:pt x="175260" y="433450"/>
                </a:lnTo>
                <a:lnTo>
                  <a:pt x="199009" y="423290"/>
                </a:lnTo>
                <a:lnTo>
                  <a:pt x="47721" y="66518"/>
                </a:lnTo>
                <a:close/>
              </a:path>
              <a:path w="199389" h="433705">
                <a:moveTo>
                  <a:pt x="5461" y="0"/>
                </a:moveTo>
                <a:lnTo>
                  <a:pt x="0" y="86740"/>
                </a:lnTo>
                <a:lnTo>
                  <a:pt x="23878" y="76622"/>
                </a:lnTo>
                <a:lnTo>
                  <a:pt x="18796" y="64642"/>
                </a:lnTo>
                <a:lnTo>
                  <a:pt x="42672" y="54610"/>
                </a:lnTo>
                <a:lnTo>
                  <a:pt x="69541" y="54610"/>
                </a:lnTo>
                <a:lnTo>
                  <a:pt x="5461" y="0"/>
                </a:lnTo>
                <a:close/>
              </a:path>
              <a:path w="199389" h="433705">
                <a:moveTo>
                  <a:pt x="42672" y="54610"/>
                </a:moveTo>
                <a:lnTo>
                  <a:pt x="18796" y="64642"/>
                </a:lnTo>
                <a:lnTo>
                  <a:pt x="23878" y="76622"/>
                </a:lnTo>
                <a:lnTo>
                  <a:pt x="47721" y="66518"/>
                </a:lnTo>
                <a:lnTo>
                  <a:pt x="42672" y="54610"/>
                </a:lnTo>
                <a:close/>
              </a:path>
              <a:path w="199389" h="433705">
                <a:moveTo>
                  <a:pt x="69541" y="54610"/>
                </a:moveTo>
                <a:lnTo>
                  <a:pt x="42672" y="54610"/>
                </a:lnTo>
                <a:lnTo>
                  <a:pt x="47721" y="66518"/>
                </a:lnTo>
                <a:lnTo>
                  <a:pt x="71628" y="56387"/>
                </a:lnTo>
                <a:lnTo>
                  <a:pt x="69541" y="5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686044" y="2538983"/>
            <a:ext cx="120396" cy="11887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577204" y="2652522"/>
            <a:ext cx="179070" cy="424180"/>
          </a:xfrm>
          <a:custGeom>
            <a:avLst/>
            <a:gdLst/>
            <a:ahLst/>
            <a:cxnLst/>
            <a:rect l="l" t="t" r="r" b="b"/>
            <a:pathLst>
              <a:path w="179070" h="424180">
                <a:moveTo>
                  <a:pt x="130083" y="68212"/>
                </a:moveTo>
                <a:lnTo>
                  <a:pt x="0" y="414527"/>
                </a:lnTo>
                <a:lnTo>
                  <a:pt x="24130" y="423672"/>
                </a:lnTo>
                <a:lnTo>
                  <a:pt x="154296" y="77339"/>
                </a:lnTo>
                <a:lnTo>
                  <a:pt x="130083" y="68212"/>
                </a:lnTo>
                <a:close/>
              </a:path>
              <a:path w="179070" h="424180">
                <a:moveTo>
                  <a:pt x="175397" y="56133"/>
                </a:moveTo>
                <a:lnTo>
                  <a:pt x="134620" y="56133"/>
                </a:lnTo>
                <a:lnTo>
                  <a:pt x="158877" y="65150"/>
                </a:lnTo>
                <a:lnTo>
                  <a:pt x="154296" y="77339"/>
                </a:lnTo>
                <a:lnTo>
                  <a:pt x="178562" y="86487"/>
                </a:lnTo>
                <a:lnTo>
                  <a:pt x="175397" y="56133"/>
                </a:lnTo>
                <a:close/>
              </a:path>
              <a:path w="179070" h="424180">
                <a:moveTo>
                  <a:pt x="134620" y="56133"/>
                </a:moveTo>
                <a:lnTo>
                  <a:pt x="130083" y="68212"/>
                </a:lnTo>
                <a:lnTo>
                  <a:pt x="154296" y="77339"/>
                </a:lnTo>
                <a:lnTo>
                  <a:pt x="158877" y="65150"/>
                </a:lnTo>
                <a:lnTo>
                  <a:pt x="134620" y="56133"/>
                </a:lnTo>
                <a:close/>
              </a:path>
              <a:path w="179070" h="424180">
                <a:moveTo>
                  <a:pt x="169545" y="0"/>
                </a:moveTo>
                <a:lnTo>
                  <a:pt x="105791" y="59054"/>
                </a:lnTo>
                <a:lnTo>
                  <a:pt x="130083" y="68212"/>
                </a:lnTo>
                <a:lnTo>
                  <a:pt x="134620" y="56133"/>
                </a:lnTo>
                <a:lnTo>
                  <a:pt x="175397" y="56133"/>
                </a:lnTo>
                <a:lnTo>
                  <a:pt x="1695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701284" y="2263901"/>
            <a:ext cx="78105" cy="281305"/>
          </a:xfrm>
          <a:custGeom>
            <a:avLst/>
            <a:gdLst/>
            <a:ahLst/>
            <a:cxnLst/>
            <a:rect l="l" t="t" r="r" b="b"/>
            <a:pathLst>
              <a:path w="78104" h="281305">
                <a:moveTo>
                  <a:pt x="51815" y="64770"/>
                </a:moveTo>
                <a:lnTo>
                  <a:pt x="25907" y="64770"/>
                </a:lnTo>
                <a:lnTo>
                  <a:pt x="25907" y="280924"/>
                </a:lnTo>
                <a:lnTo>
                  <a:pt x="51815" y="280924"/>
                </a:lnTo>
                <a:lnTo>
                  <a:pt x="51815" y="64770"/>
                </a:lnTo>
                <a:close/>
              </a:path>
              <a:path w="78104" h="28130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28130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816725" y="2663189"/>
            <a:ext cx="199390" cy="433705"/>
          </a:xfrm>
          <a:custGeom>
            <a:avLst/>
            <a:gdLst/>
            <a:ahLst/>
            <a:cxnLst/>
            <a:rect l="l" t="t" r="r" b="b"/>
            <a:pathLst>
              <a:path w="199390" h="433705">
                <a:moveTo>
                  <a:pt x="47721" y="66518"/>
                </a:moveTo>
                <a:lnTo>
                  <a:pt x="23878" y="76622"/>
                </a:lnTo>
                <a:lnTo>
                  <a:pt x="175259" y="433450"/>
                </a:lnTo>
                <a:lnTo>
                  <a:pt x="199008" y="423290"/>
                </a:lnTo>
                <a:lnTo>
                  <a:pt x="47721" y="66518"/>
                </a:lnTo>
                <a:close/>
              </a:path>
              <a:path w="199390" h="433705">
                <a:moveTo>
                  <a:pt x="5460" y="0"/>
                </a:moveTo>
                <a:lnTo>
                  <a:pt x="0" y="86740"/>
                </a:lnTo>
                <a:lnTo>
                  <a:pt x="23878" y="76622"/>
                </a:lnTo>
                <a:lnTo>
                  <a:pt x="18796" y="64643"/>
                </a:lnTo>
                <a:lnTo>
                  <a:pt x="42672" y="54610"/>
                </a:lnTo>
                <a:lnTo>
                  <a:pt x="69541" y="54610"/>
                </a:lnTo>
                <a:lnTo>
                  <a:pt x="5460" y="0"/>
                </a:lnTo>
                <a:close/>
              </a:path>
              <a:path w="199390" h="433705">
                <a:moveTo>
                  <a:pt x="42672" y="54610"/>
                </a:moveTo>
                <a:lnTo>
                  <a:pt x="18796" y="64643"/>
                </a:lnTo>
                <a:lnTo>
                  <a:pt x="23878" y="76622"/>
                </a:lnTo>
                <a:lnTo>
                  <a:pt x="47721" y="66518"/>
                </a:lnTo>
                <a:lnTo>
                  <a:pt x="42672" y="54610"/>
                </a:lnTo>
                <a:close/>
              </a:path>
              <a:path w="199390" h="433705">
                <a:moveTo>
                  <a:pt x="69541" y="54610"/>
                </a:moveTo>
                <a:lnTo>
                  <a:pt x="42672" y="54610"/>
                </a:lnTo>
                <a:lnTo>
                  <a:pt x="47721" y="66518"/>
                </a:lnTo>
                <a:lnTo>
                  <a:pt x="71627" y="56387"/>
                </a:lnTo>
                <a:lnTo>
                  <a:pt x="69541" y="5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760464" y="2548127"/>
            <a:ext cx="120396" cy="1203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651497" y="2663189"/>
            <a:ext cx="179070" cy="424180"/>
          </a:xfrm>
          <a:custGeom>
            <a:avLst/>
            <a:gdLst/>
            <a:ahLst/>
            <a:cxnLst/>
            <a:rect l="l" t="t" r="r" b="b"/>
            <a:pathLst>
              <a:path w="179070" h="424180">
                <a:moveTo>
                  <a:pt x="130206" y="68210"/>
                </a:moveTo>
                <a:lnTo>
                  <a:pt x="0" y="414527"/>
                </a:lnTo>
                <a:lnTo>
                  <a:pt x="24256" y="423672"/>
                </a:lnTo>
                <a:lnTo>
                  <a:pt x="154423" y="77339"/>
                </a:lnTo>
                <a:lnTo>
                  <a:pt x="130206" y="68210"/>
                </a:lnTo>
                <a:close/>
              </a:path>
              <a:path w="179070" h="424180">
                <a:moveTo>
                  <a:pt x="175524" y="56134"/>
                </a:moveTo>
                <a:lnTo>
                  <a:pt x="134747" y="56134"/>
                </a:lnTo>
                <a:lnTo>
                  <a:pt x="159003" y="65150"/>
                </a:lnTo>
                <a:lnTo>
                  <a:pt x="154423" y="77339"/>
                </a:lnTo>
                <a:lnTo>
                  <a:pt x="178688" y="86487"/>
                </a:lnTo>
                <a:lnTo>
                  <a:pt x="175524" y="56134"/>
                </a:lnTo>
                <a:close/>
              </a:path>
              <a:path w="179070" h="424180">
                <a:moveTo>
                  <a:pt x="134747" y="56134"/>
                </a:moveTo>
                <a:lnTo>
                  <a:pt x="130206" y="68210"/>
                </a:lnTo>
                <a:lnTo>
                  <a:pt x="154423" y="77339"/>
                </a:lnTo>
                <a:lnTo>
                  <a:pt x="159003" y="65150"/>
                </a:lnTo>
                <a:lnTo>
                  <a:pt x="134747" y="56134"/>
                </a:lnTo>
                <a:close/>
              </a:path>
              <a:path w="179070" h="424180">
                <a:moveTo>
                  <a:pt x="169672" y="0"/>
                </a:moveTo>
                <a:lnTo>
                  <a:pt x="105918" y="59055"/>
                </a:lnTo>
                <a:lnTo>
                  <a:pt x="130206" y="68210"/>
                </a:lnTo>
                <a:lnTo>
                  <a:pt x="134747" y="56134"/>
                </a:lnTo>
                <a:lnTo>
                  <a:pt x="175524" y="56134"/>
                </a:lnTo>
                <a:lnTo>
                  <a:pt x="169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775704" y="2273045"/>
            <a:ext cx="78105" cy="281305"/>
          </a:xfrm>
          <a:custGeom>
            <a:avLst/>
            <a:gdLst/>
            <a:ahLst/>
            <a:cxnLst/>
            <a:rect l="l" t="t" r="r" b="b"/>
            <a:pathLst>
              <a:path w="78104" h="281305">
                <a:moveTo>
                  <a:pt x="51816" y="64769"/>
                </a:moveTo>
                <a:lnTo>
                  <a:pt x="25907" y="64769"/>
                </a:lnTo>
                <a:lnTo>
                  <a:pt x="25907" y="280924"/>
                </a:lnTo>
                <a:lnTo>
                  <a:pt x="51816" y="280924"/>
                </a:lnTo>
                <a:lnTo>
                  <a:pt x="51816" y="64769"/>
                </a:lnTo>
                <a:close/>
              </a:path>
              <a:path w="78104" h="28130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8130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921625" y="2655570"/>
            <a:ext cx="199390" cy="433705"/>
          </a:xfrm>
          <a:custGeom>
            <a:avLst/>
            <a:gdLst/>
            <a:ahLst/>
            <a:cxnLst/>
            <a:rect l="l" t="t" r="r" b="b"/>
            <a:pathLst>
              <a:path w="199390" h="433705">
                <a:moveTo>
                  <a:pt x="47721" y="66518"/>
                </a:moveTo>
                <a:lnTo>
                  <a:pt x="23878" y="76622"/>
                </a:lnTo>
                <a:lnTo>
                  <a:pt x="175259" y="433450"/>
                </a:lnTo>
                <a:lnTo>
                  <a:pt x="199008" y="423290"/>
                </a:lnTo>
                <a:lnTo>
                  <a:pt x="47721" y="66518"/>
                </a:lnTo>
                <a:close/>
              </a:path>
              <a:path w="199390" h="433705">
                <a:moveTo>
                  <a:pt x="5460" y="0"/>
                </a:moveTo>
                <a:lnTo>
                  <a:pt x="0" y="86740"/>
                </a:lnTo>
                <a:lnTo>
                  <a:pt x="23878" y="76622"/>
                </a:lnTo>
                <a:lnTo>
                  <a:pt x="18796" y="64642"/>
                </a:lnTo>
                <a:lnTo>
                  <a:pt x="42672" y="54609"/>
                </a:lnTo>
                <a:lnTo>
                  <a:pt x="69541" y="54609"/>
                </a:lnTo>
                <a:lnTo>
                  <a:pt x="5460" y="0"/>
                </a:lnTo>
                <a:close/>
              </a:path>
              <a:path w="199390" h="433705">
                <a:moveTo>
                  <a:pt x="42672" y="54609"/>
                </a:moveTo>
                <a:lnTo>
                  <a:pt x="18796" y="64642"/>
                </a:lnTo>
                <a:lnTo>
                  <a:pt x="23878" y="76622"/>
                </a:lnTo>
                <a:lnTo>
                  <a:pt x="47721" y="66518"/>
                </a:lnTo>
                <a:lnTo>
                  <a:pt x="42672" y="54609"/>
                </a:lnTo>
                <a:close/>
              </a:path>
              <a:path w="199390" h="433705">
                <a:moveTo>
                  <a:pt x="69541" y="54609"/>
                </a:moveTo>
                <a:lnTo>
                  <a:pt x="42672" y="54609"/>
                </a:lnTo>
                <a:lnTo>
                  <a:pt x="47721" y="66518"/>
                </a:lnTo>
                <a:lnTo>
                  <a:pt x="71627" y="56387"/>
                </a:lnTo>
                <a:lnTo>
                  <a:pt x="69541" y="546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865364" y="2540507"/>
            <a:ext cx="120396" cy="1203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756397" y="2655570"/>
            <a:ext cx="179070" cy="424180"/>
          </a:xfrm>
          <a:custGeom>
            <a:avLst/>
            <a:gdLst/>
            <a:ahLst/>
            <a:cxnLst/>
            <a:rect l="l" t="t" r="r" b="b"/>
            <a:pathLst>
              <a:path w="179070" h="424180">
                <a:moveTo>
                  <a:pt x="130206" y="68210"/>
                </a:moveTo>
                <a:lnTo>
                  <a:pt x="0" y="414527"/>
                </a:lnTo>
                <a:lnTo>
                  <a:pt x="24256" y="423671"/>
                </a:lnTo>
                <a:lnTo>
                  <a:pt x="154423" y="77339"/>
                </a:lnTo>
                <a:lnTo>
                  <a:pt x="130206" y="68210"/>
                </a:lnTo>
                <a:close/>
              </a:path>
              <a:path w="179070" h="424180">
                <a:moveTo>
                  <a:pt x="175524" y="56133"/>
                </a:moveTo>
                <a:lnTo>
                  <a:pt x="134747" y="56133"/>
                </a:lnTo>
                <a:lnTo>
                  <a:pt x="159003" y="65150"/>
                </a:lnTo>
                <a:lnTo>
                  <a:pt x="154423" y="77339"/>
                </a:lnTo>
                <a:lnTo>
                  <a:pt x="178688" y="86487"/>
                </a:lnTo>
                <a:lnTo>
                  <a:pt x="175524" y="56133"/>
                </a:lnTo>
                <a:close/>
              </a:path>
              <a:path w="179070" h="424180">
                <a:moveTo>
                  <a:pt x="134747" y="56133"/>
                </a:moveTo>
                <a:lnTo>
                  <a:pt x="130206" y="68210"/>
                </a:lnTo>
                <a:lnTo>
                  <a:pt x="154423" y="77339"/>
                </a:lnTo>
                <a:lnTo>
                  <a:pt x="159003" y="65150"/>
                </a:lnTo>
                <a:lnTo>
                  <a:pt x="134747" y="56133"/>
                </a:lnTo>
                <a:close/>
              </a:path>
              <a:path w="179070" h="424180">
                <a:moveTo>
                  <a:pt x="169672" y="0"/>
                </a:moveTo>
                <a:lnTo>
                  <a:pt x="105918" y="59054"/>
                </a:lnTo>
                <a:lnTo>
                  <a:pt x="130206" y="68210"/>
                </a:lnTo>
                <a:lnTo>
                  <a:pt x="134747" y="56133"/>
                </a:lnTo>
                <a:lnTo>
                  <a:pt x="175524" y="56133"/>
                </a:lnTo>
                <a:lnTo>
                  <a:pt x="169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880604" y="2266950"/>
            <a:ext cx="78105" cy="281305"/>
          </a:xfrm>
          <a:custGeom>
            <a:avLst/>
            <a:gdLst/>
            <a:ahLst/>
            <a:cxnLst/>
            <a:rect l="l" t="t" r="r" b="b"/>
            <a:pathLst>
              <a:path w="78104" h="281305">
                <a:moveTo>
                  <a:pt x="51816" y="64770"/>
                </a:moveTo>
                <a:lnTo>
                  <a:pt x="25907" y="64770"/>
                </a:lnTo>
                <a:lnTo>
                  <a:pt x="25907" y="280924"/>
                </a:lnTo>
                <a:lnTo>
                  <a:pt x="51816" y="280924"/>
                </a:lnTo>
                <a:lnTo>
                  <a:pt x="51816" y="64770"/>
                </a:lnTo>
                <a:close/>
              </a:path>
              <a:path w="78104" h="28130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28130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3752469" y="2373884"/>
            <a:ext cx="1489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dot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product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315711" y="2499360"/>
            <a:ext cx="307975" cy="220979"/>
          </a:xfrm>
          <a:custGeom>
            <a:avLst/>
            <a:gdLst/>
            <a:ahLst/>
            <a:cxnLst/>
            <a:rect l="l" t="t" r="r" b="b"/>
            <a:pathLst>
              <a:path w="307975" h="220980">
                <a:moveTo>
                  <a:pt x="197358" y="0"/>
                </a:moveTo>
                <a:lnTo>
                  <a:pt x="197358" y="55244"/>
                </a:lnTo>
                <a:lnTo>
                  <a:pt x="0" y="55244"/>
                </a:lnTo>
                <a:lnTo>
                  <a:pt x="0" y="165735"/>
                </a:lnTo>
                <a:lnTo>
                  <a:pt x="197358" y="165735"/>
                </a:lnTo>
                <a:lnTo>
                  <a:pt x="197358" y="220979"/>
                </a:lnTo>
                <a:lnTo>
                  <a:pt x="307848" y="110489"/>
                </a:lnTo>
                <a:lnTo>
                  <a:pt x="197358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315711" y="2499360"/>
            <a:ext cx="307975" cy="220979"/>
          </a:xfrm>
          <a:custGeom>
            <a:avLst/>
            <a:gdLst/>
            <a:ahLst/>
            <a:cxnLst/>
            <a:rect l="l" t="t" r="r" b="b"/>
            <a:pathLst>
              <a:path w="307975" h="220980">
                <a:moveTo>
                  <a:pt x="0" y="55244"/>
                </a:moveTo>
                <a:lnTo>
                  <a:pt x="197358" y="55244"/>
                </a:lnTo>
                <a:lnTo>
                  <a:pt x="197358" y="0"/>
                </a:lnTo>
                <a:lnTo>
                  <a:pt x="307848" y="110489"/>
                </a:lnTo>
                <a:lnTo>
                  <a:pt x="197358" y="220979"/>
                </a:lnTo>
                <a:lnTo>
                  <a:pt x="197358" y="165735"/>
                </a:lnTo>
                <a:lnTo>
                  <a:pt x="0" y="165735"/>
                </a:lnTo>
                <a:lnTo>
                  <a:pt x="0" y="55244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469635" y="1888235"/>
            <a:ext cx="2627375" cy="35204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474128" y="1216536"/>
            <a:ext cx="2654935" cy="1024255"/>
          </a:xfrm>
          <a:prstGeom prst="rect">
            <a:avLst/>
          </a:prstGeom>
        </p:spPr>
        <p:txBody>
          <a:bodyPr vert="horz" wrap="square" lIns="0" tIns="146050" rIns="0" bIns="0" rtlCol="0">
            <a:spAutoFit/>
          </a:bodyPr>
          <a:lstStyle/>
          <a:p>
            <a:pPr marL="57785" marR="0" lvl="0" indent="0" algn="l" defTabSz="914400" rtl="0" eaLnBrk="1" fontAlgn="auto" latinLnBrk="0" hangingPunct="1">
              <a:lnSpc>
                <a:spcPct val="100000"/>
              </a:lnSpc>
              <a:spcBef>
                <a:spcPts val="115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38555" algn="l"/>
                <a:tab pos="2256790" algn="l"/>
              </a:tabLst>
              <a:defRPr/>
            </a:pPr>
            <a:r>
              <a:rPr kumimoji="0" sz="3600" b="0" i="0" u="none" strike="noStrike" kern="1200" cap="none" spc="-15" normalizeH="0" baseline="231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0.</a:t>
            </a:r>
            <a:r>
              <a:rPr kumimoji="0" sz="3600" b="0" i="0" u="none" strike="noStrike" kern="1200" cap="none" spc="0" normalizeH="0" baseline="231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	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0.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	</a:t>
            </a:r>
            <a:r>
              <a:rPr kumimoji="0" sz="3600" b="0" i="0" u="none" strike="noStrike" kern="1200" cap="none" spc="-7" normalizeH="0" baseline="231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0.2</a:t>
            </a:r>
            <a:endParaRPr kumimoji="0" sz="3600" b="0" i="0" u="none" strike="noStrike" kern="1200" cap="none" spc="0" normalizeH="0" baseline="231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5"/>
              </a:spcBef>
              <a:spcAft>
                <a:spcPts val="0"/>
              </a:spcAft>
              <a:buClrTx/>
              <a:buSzTx/>
              <a:buFontTx/>
              <a:buNone/>
              <a:tabLst>
                <a:tab pos="801370" algn="l"/>
                <a:tab pos="2605405" algn="l"/>
              </a:tabLst>
              <a:defRPr/>
            </a:pPr>
            <a:r>
              <a:rPr kumimoji="0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A4A4A4"/>
                  </a:solidFill>
                </a:uFill>
                <a:latin typeface="Calibri"/>
                <a:ea typeface="+mn-ea"/>
                <a:cs typeface="Calibri"/>
              </a:rPr>
              <a:t> 	</a:t>
            </a:r>
            <a:r>
              <a:rPr kumimoji="0" sz="2400" b="0" i="0" u="sng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A4A4A4"/>
                  </a:solidFill>
                </a:uFill>
                <a:latin typeface="Calibri"/>
                <a:ea typeface="+mn-ea"/>
                <a:cs typeface="Calibri"/>
              </a:rPr>
              <a:t>Softmax	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99110" y="1980641"/>
            <a:ext cx="5892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=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523481" y="1410461"/>
            <a:ext cx="561340" cy="314325"/>
          </a:xfrm>
          <a:custGeom>
            <a:avLst/>
            <a:gdLst/>
            <a:ahLst/>
            <a:cxnLst/>
            <a:rect l="l" t="t" r="r" b="b"/>
            <a:pathLst>
              <a:path w="561340" h="314325">
                <a:moveTo>
                  <a:pt x="0" y="313944"/>
                </a:moveTo>
                <a:lnTo>
                  <a:pt x="560831" y="313944"/>
                </a:lnTo>
                <a:lnTo>
                  <a:pt x="560831" y="0"/>
                </a:lnTo>
                <a:lnTo>
                  <a:pt x="0" y="0"/>
                </a:lnTo>
                <a:lnTo>
                  <a:pt x="0" y="313944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410711" y="1437132"/>
            <a:ext cx="307848" cy="8778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470147" y="1476755"/>
            <a:ext cx="188975" cy="76047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3008376" y="1420367"/>
            <a:ext cx="307848" cy="8778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067811" y="1459991"/>
            <a:ext cx="188975" cy="7604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2931414" y="1369313"/>
            <a:ext cx="2019300" cy="952500"/>
          </a:xfrm>
          <a:prstGeom prst="rect">
            <a:avLst/>
          </a:prstGeom>
          <a:ln w="28955">
            <a:solidFill>
              <a:srgbClr val="000000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880744" marR="0" lvl="0" indent="0" algn="l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880744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Specific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07608" y="1706117"/>
            <a:ext cx="78105" cy="281305"/>
          </a:xfrm>
          <a:custGeom>
            <a:avLst/>
            <a:gdLst/>
            <a:ahLst/>
            <a:cxnLst/>
            <a:rect l="l" t="t" r="r" b="b"/>
            <a:pathLst>
              <a:path w="78104" h="281305">
                <a:moveTo>
                  <a:pt x="51815" y="64770"/>
                </a:moveTo>
                <a:lnTo>
                  <a:pt x="25907" y="64770"/>
                </a:lnTo>
                <a:lnTo>
                  <a:pt x="25907" y="280924"/>
                </a:lnTo>
                <a:lnTo>
                  <a:pt x="51815" y="280924"/>
                </a:lnTo>
                <a:lnTo>
                  <a:pt x="51815" y="64770"/>
                </a:lnTo>
                <a:close/>
              </a:path>
              <a:path w="78104" h="28130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28130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83552" y="1715261"/>
            <a:ext cx="78105" cy="281305"/>
          </a:xfrm>
          <a:custGeom>
            <a:avLst/>
            <a:gdLst/>
            <a:ahLst/>
            <a:cxnLst/>
            <a:rect l="l" t="t" r="r" b="b"/>
            <a:pathLst>
              <a:path w="78104" h="281305">
                <a:moveTo>
                  <a:pt x="51816" y="64770"/>
                </a:moveTo>
                <a:lnTo>
                  <a:pt x="25907" y="64770"/>
                </a:lnTo>
                <a:lnTo>
                  <a:pt x="25907" y="280924"/>
                </a:lnTo>
                <a:lnTo>
                  <a:pt x="51816" y="280924"/>
                </a:lnTo>
                <a:lnTo>
                  <a:pt x="51816" y="64770"/>
                </a:lnTo>
                <a:close/>
              </a:path>
              <a:path w="78104" h="28130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28130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88452" y="1709166"/>
            <a:ext cx="78105" cy="281305"/>
          </a:xfrm>
          <a:custGeom>
            <a:avLst/>
            <a:gdLst/>
            <a:ahLst/>
            <a:cxnLst/>
            <a:rect l="l" t="t" r="r" b="b"/>
            <a:pathLst>
              <a:path w="78104" h="281305">
                <a:moveTo>
                  <a:pt x="51816" y="64770"/>
                </a:moveTo>
                <a:lnTo>
                  <a:pt x="25907" y="64770"/>
                </a:lnTo>
                <a:lnTo>
                  <a:pt x="25907" y="280924"/>
                </a:lnTo>
                <a:lnTo>
                  <a:pt x="51816" y="280924"/>
                </a:lnTo>
                <a:lnTo>
                  <a:pt x="51816" y="64770"/>
                </a:lnTo>
                <a:close/>
              </a:path>
              <a:path w="78104" h="28130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28130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2200" y="5751576"/>
            <a:ext cx="1778635" cy="44958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25400" rIns="0" bIns="0" rtlCol="0">
            <a:spAutoFit/>
          </a:bodyPr>
          <a:lstStyle/>
          <a:p>
            <a:pPr marL="20955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4714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q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1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q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2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Copy from Input (BERT)</a:t>
            </a:r>
            <a:endParaRPr lang="en-US" dirty="0"/>
          </a:p>
        </p:txBody>
      </p:sp>
      <p:sp>
        <p:nvSpPr>
          <p:cNvPr id="86" name="内容占位符 85">
            <a:extLst>
              <a:ext uri="{FF2B5EF4-FFF2-40B4-BE49-F238E27FC236}">
                <a16:creationId xmlns:a16="http://schemas.microsoft.com/office/drawing/2014/main" id="{FC675758-7ACE-4D30-A368-78B34ECA2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object 7"/>
          <p:cNvSpPr/>
          <p:nvPr/>
        </p:nvSpPr>
        <p:spPr>
          <a:xfrm>
            <a:off x="1161288" y="4227576"/>
            <a:ext cx="7630667" cy="11719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61288" y="4227576"/>
            <a:ext cx="7630795" cy="1172210"/>
          </a:xfrm>
          <a:custGeom>
            <a:avLst/>
            <a:gdLst/>
            <a:ahLst/>
            <a:cxnLst/>
            <a:rect l="l" t="t" r="r" b="b"/>
            <a:pathLst>
              <a:path w="7630795" h="1172210">
                <a:moveTo>
                  <a:pt x="0" y="195325"/>
                </a:moveTo>
                <a:lnTo>
                  <a:pt x="5158" y="150556"/>
                </a:lnTo>
                <a:lnTo>
                  <a:pt x="19853" y="109449"/>
                </a:lnTo>
                <a:lnTo>
                  <a:pt x="42911" y="73181"/>
                </a:lnTo>
                <a:lnTo>
                  <a:pt x="73160" y="42927"/>
                </a:lnTo>
                <a:lnTo>
                  <a:pt x="109427" y="19862"/>
                </a:lnTo>
                <a:lnTo>
                  <a:pt x="150540" y="5161"/>
                </a:lnTo>
                <a:lnTo>
                  <a:pt x="195325" y="0"/>
                </a:lnTo>
                <a:lnTo>
                  <a:pt x="7435342" y="0"/>
                </a:lnTo>
                <a:lnTo>
                  <a:pt x="7480111" y="5161"/>
                </a:lnTo>
                <a:lnTo>
                  <a:pt x="7521218" y="19862"/>
                </a:lnTo>
                <a:lnTo>
                  <a:pt x="7557486" y="42927"/>
                </a:lnTo>
                <a:lnTo>
                  <a:pt x="7587740" y="73181"/>
                </a:lnTo>
                <a:lnTo>
                  <a:pt x="7610805" y="109449"/>
                </a:lnTo>
                <a:lnTo>
                  <a:pt x="7625506" y="150556"/>
                </a:lnTo>
                <a:lnTo>
                  <a:pt x="7630667" y="195325"/>
                </a:lnTo>
                <a:lnTo>
                  <a:pt x="7630667" y="976630"/>
                </a:lnTo>
                <a:lnTo>
                  <a:pt x="7625506" y="1021399"/>
                </a:lnTo>
                <a:lnTo>
                  <a:pt x="7610805" y="1062506"/>
                </a:lnTo>
                <a:lnTo>
                  <a:pt x="7587740" y="1098774"/>
                </a:lnTo>
                <a:lnTo>
                  <a:pt x="7557486" y="1129028"/>
                </a:lnTo>
                <a:lnTo>
                  <a:pt x="7521218" y="1152093"/>
                </a:lnTo>
                <a:lnTo>
                  <a:pt x="7480111" y="1166794"/>
                </a:lnTo>
                <a:lnTo>
                  <a:pt x="7435342" y="1171956"/>
                </a:lnTo>
                <a:lnTo>
                  <a:pt x="195325" y="1171956"/>
                </a:lnTo>
                <a:lnTo>
                  <a:pt x="150540" y="1166794"/>
                </a:lnTo>
                <a:lnTo>
                  <a:pt x="109427" y="1152093"/>
                </a:lnTo>
                <a:lnTo>
                  <a:pt x="73160" y="1129028"/>
                </a:lnTo>
                <a:lnTo>
                  <a:pt x="42911" y="1098774"/>
                </a:lnTo>
                <a:lnTo>
                  <a:pt x="19853" y="1062506"/>
                </a:lnTo>
                <a:lnTo>
                  <a:pt x="5158" y="1021399"/>
                </a:lnTo>
                <a:lnTo>
                  <a:pt x="0" y="976630"/>
                </a:lnTo>
                <a:lnTo>
                  <a:pt x="0" y="195325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97704" y="4565650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29664" y="5788863"/>
            <a:ext cx="753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[CLS]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27047" y="542772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31948" y="542772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04844" y="542772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02022" y="5788863"/>
            <a:ext cx="743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[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S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EP]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11267" y="542772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82640" y="542772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89064" y="542772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060435" y="542772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527047" y="3876294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412747" y="3037332"/>
            <a:ext cx="313943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472183" y="3076955"/>
            <a:ext cx="195072" cy="7604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612135" y="3885438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97835" y="3044951"/>
            <a:ext cx="313944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557272" y="3084576"/>
            <a:ext cx="195072" cy="76047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98747" y="3870197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582923" y="3031235"/>
            <a:ext cx="315467" cy="877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642359" y="3070860"/>
            <a:ext cx="196596" cy="7604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783835" y="3885438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669535" y="3044951"/>
            <a:ext cx="313943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728971" y="3084576"/>
            <a:ext cx="195072" cy="7604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868923" y="3864102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754623" y="3025139"/>
            <a:ext cx="313944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14059" y="3064764"/>
            <a:ext cx="195072" cy="7604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955535" y="3870197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841235" y="3031235"/>
            <a:ext cx="313944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900671" y="3070860"/>
            <a:ext cx="195072" cy="7604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8040623" y="3876294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926323" y="3037332"/>
            <a:ext cx="313944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985759" y="3076955"/>
            <a:ext cx="195072" cy="7604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29864" y="6213449"/>
            <a:ext cx="11068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que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tion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400927" y="6226555"/>
            <a:ext cx="129095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cum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695188" y="5794247"/>
            <a:ext cx="2746375" cy="396240"/>
          </a:xfrm>
          <a:custGeom>
            <a:avLst/>
            <a:gdLst/>
            <a:ahLst/>
            <a:cxnLst/>
            <a:rect l="l" t="t" r="r" b="b"/>
            <a:pathLst>
              <a:path w="2746375" h="396239">
                <a:moveTo>
                  <a:pt x="0" y="396239"/>
                </a:moveTo>
                <a:lnTo>
                  <a:pt x="2746248" y="396239"/>
                </a:lnTo>
                <a:lnTo>
                  <a:pt x="2746248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FAE4D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862065" y="5754420"/>
            <a:ext cx="336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d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1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915404" y="5754420"/>
            <a:ext cx="336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d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2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969122" y="5754420"/>
            <a:ext cx="3365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d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3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433059" y="3019044"/>
            <a:ext cx="313943" cy="8778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492496" y="3058667"/>
            <a:ext cx="195072" cy="7604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531864" y="3026664"/>
            <a:ext cx="313944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591300" y="3066288"/>
            <a:ext cx="195072" cy="7604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621523" y="3026664"/>
            <a:ext cx="313944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680959" y="3066288"/>
            <a:ext cx="195072" cy="76047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6053201" y="2661666"/>
            <a:ext cx="199390" cy="433705"/>
          </a:xfrm>
          <a:custGeom>
            <a:avLst/>
            <a:gdLst/>
            <a:ahLst/>
            <a:cxnLst/>
            <a:rect l="l" t="t" r="r" b="b"/>
            <a:pathLst>
              <a:path w="199389" h="433705">
                <a:moveTo>
                  <a:pt x="47721" y="66518"/>
                </a:moveTo>
                <a:lnTo>
                  <a:pt x="23878" y="76622"/>
                </a:lnTo>
                <a:lnTo>
                  <a:pt x="175260" y="433450"/>
                </a:lnTo>
                <a:lnTo>
                  <a:pt x="199009" y="423291"/>
                </a:lnTo>
                <a:lnTo>
                  <a:pt x="47721" y="66518"/>
                </a:lnTo>
                <a:close/>
              </a:path>
              <a:path w="199389" h="433705">
                <a:moveTo>
                  <a:pt x="5461" y="0"/>
                </a:moveTo>
                <a:lnTo>
                  <a:pt x="0" y="86741"/>
                </a:lnTo>
                <a:lnTo>
                  <a:pt x="23878" y="76622"/>
                </a:lnTo>
                <a:lnTo>
                  <a:pt x="18796" y="64643"/>
                </a:lnTo>
                <a:lnTo>
                  <a:pt x="42672" y="54610"/>
                </a:lnTo>
                <a:lnTo>
                  <a:pt x="69541" y="54610"/>
                </a:lnTo>
                <a:lnTo>
                  <a:pt x="5461" y="0"/>
                </a:lnTo>
                <a:close/>
              </a:path>
              <a:path w="199389" h="433705">
                <a:moveTo>
                  <a:pt x="42672" y="54610"/>
                </a:moveTo>
                <a:lnTo>
                  <a:pt x="18796" y="64643"/>
                </a:lnTo>
                <a:lnTo>
                  <a:pt x="23878" y="76622"/>
                </a:lnTo>
                <a:lnTo>
                  <a:pt x="47721" y="66518"/>
                </a:lnTo>
                <a:lnTo>
                  <a:pt x="42672" y="54610"/>
                </a:lnTo>
                <a:close/>
              </a:path>
              <a:path w="199389" h="433705">
                <a:moveTo>
                  <a:pt x="69541" y="54610"/>
                </a:moveTo>
                <a:lnTo>
                  <a:pt x="42672" y="54610"/>
                </a:lnTo>
                <a:lnTo>
                  <a:pt x="47721" y="66518"/>
                </a:lnTo>
                <a:lnTo>
                  <a:pt x="71627" y="56387"/>
                </a:lnTo>
                <a:lnTo>
                  <a:pt x="69541" y="5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998464" y="2546604"/>
            <a:ext cx="118872" cy="12039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889625" y="2661666"/>
            <a:ext cx="179070" cy="424180"/>
          </a:xfrm>
          <a:custGeom>
            <a:avLst/>
            <a:gdLst/>
            <a:ahLst/>
            <a:cxnLst/>
            <a:rect l="l" t="t" r="r" b="b"/>
            <a:pathLst>
              <a:path w="179070" h="424180">
                <a:moveTo>
                  <a:pt x="130083" y="68212"/>
                </a:moveTo>
                <a:lnTo>
                  <a:pt x="0" y="414528"/>
                </a:lnTo>
                <a:lnTo>
                  <a:pt x="24129" y="423672"/>
                </a:lnTo>
                <a:lnTo>
                  <a:pt x="154296" y="77339"/>
                </a:lnTo>
                <a:lnTo>
                  <a:pt x="130083" y="68212"/>
                </a:lnTo>
                <a:close/>
              </a:path>
              <a:path w="179070" h="424180">
                <a:moveTo>
                  <a:pt x="175397" y="56134"/>
                </a:moveTo>
                <a:lnTo>
                  <a:pt x="134620" y="56134"/>
                </a:lnTo>
                <a:lnTo>
                  <a:pt x="158876" y="65150"/>
                </a:lnTo>
                <a:lnTo>
                  <a:pt x="154296" y="77339"/>
                </a:lnTo>
                <a:lnTo>
                  <a:pt x="178562" y="86487"/>
                </a:lnTo>
                <a:lnTo>
                  <a:pt x="175397" y="56134"/>
                </a:lnTo>
                <a:close/>
              </a:path>
              <a:path w="179070" h="424180">
                <a:moveTo>
                  <a:pt x="134620" y="56134"/>
                </a:moveTo>
                <a:lnTo>
                  <a:pt x="130083" y="68212"/>
                </a:lnTo>
                <a:lnTo>
                  <a:pt x="154296" y="77339"/>
                </a:lnTo>
                <a:lnTo>
                  <a:pt x="158876" y="65150"/>
                </a:lnTo>
                <a:lnTo>
                  <a:pt x="134620" y="56134"/>
                </a:lnTo>
                <a:close/>
              </a:path>
              <a:path w="179070" h="424180">
                <a:moveTo>
                  <a:pt x="169545" y="0"/>
                </a:moveTo>
                <a:lnTo>
                  <a:pt x="105790" y="59055"/>
                </a:lnTo>
                <a:lnTo>
                  <a:pt x="130083" y="68212"/>
                </a:lnTo>
                <a:lnTo>
                  <a:pt x="134620" y="56134"/>
                </a:lnTo>
                <a:lnTo>
                  <a:pt x="175397" y="56134"/>
                </a:lnTo>
                <a:lnTo>
                  <a:pt x="16954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6012179" y="2273045"/>
            <a:ext cx="78105" cy="281305"/>
          </a:xfrm>
          <a:custGeom>
            <a:avLst/>
            <a:gdLst/>
            <a:ahLst/>
            <a:cxnLst/>
            <a:rect l="l" t="t" r="r" b="b"/>
            <a:pathLst>
              <a:path w="78104" h="281305">
                <a:moveTo>
                  <a:pt x="51816" y="64769"/>
                </a:moveTo>
                <a:lnTo>
                  <a:pt x="25908" y="64769"/>
                </a:lnTo>
                <a:lnTo>
                  <a:pt x="25908" y="280924"/>
                </a:lnTo>
                <a:lnTo>
                  <a:pt x="51816" y="280924"/>
                </a:lnTo>
                <a:lnTo>
                  <a:pt x="51816" y="64769"/>
                </a:lnTo>
                <a:close/>
              </a:path>
              <a:path w="78104" h="28130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81305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7127620" y="2670810"/>
            <a:ext cx="199390" cy="433705"/>
          </a:xfrm>
          <a:custGeom>
            <a:avLst/>
            <a:gdLst/>
            <a:ahLst/>
            <a:cxnLst/>
            <a:rect l="l" t="t" r="r" b="b"/>
            <a:pathLst>
              <a:path w="199390" h="433705">
                <a:moveTo>
                  <a:pt x="47721" y="66518"/>
                </a:moveTo>
                <a:lnTo>
                  <a:pt x="23878" y="76622"/>
                </a:lnTo>
                <a:lnTo>
                  <a:pt x="175259" y="433450"/>
                </a:lnTo>
                <a:lnTo>
                  <a:pt x="199008" y="423290"/>
                </a:lnTo>
                <a:lnTo>
                  <a:pt x="47721" y="66518"/>
                </a:lnTo>
                <a:close/>
              </a:path>
              <a:path w="199390" h="433705">
                <a:moveTo>
                  <a:pt x="5460" y="0"/>
                </a:moveTo>
                <a:lnTo>
                  <a:pt x="0" y="86740"/>
                </a:lnTo>
                <a:lnTo>
                  <a:pt x="23878" y="76622"/>
                </a:lnTo>
                <a:lnTo>
                  <a:pt x="18796" y="64642"/>
                </a:lnTo>
                <a:lnTo>
                  <a:pt x="42672" y="54610"/>
                </a:lnTo>
                <a:lnTo>
                  <a:pt x="69541" y="54610"/>
                </a:lnTo>
                <a:lnTo>
                  <a:pt x="5460" y="0"/>
                </a:lnTo>
                <a:close/>
              </a:path>
              <a:path w="199390" h="433705">
                <a:moveTo>
                  <a:pt x="42672" y="54610"/>
                </a:moveTo>
                <a:lnTo>
                  <a:pt x="18796" y="64642"/>
                </a:lnTo>
                <a:lnTo>
                  <a:pt x="23878" y="76622"/>
                </a:lnTo>
                <a:lnTo>
                  <a:pt x="47721" y="66518"/>
                </a:lnTo>
                <a:lnTo>
                  <a:pt x="42672" y="54610"/>
                </a:lnTo>
                <a:close/>
              </a:path>
              <a:path w="199390" h="433705">
                <a:moveTo>
                  <a:pt x="69541" y="54610"/>
                </a:moveTo>
                <a:lnTo>
                  <a:pt x="42672" y="54610"/>
                </a:lnTo>
                <a:lnTo>
                  <a:pt x="47721" y="66518"/>
                </a:lnTo>
                <a:lnTo>
                  <a:pt x="71627" y="56387"/>
                </a:lnTo>
                <a:lnTo>
                  <a:pt x="69541" y="5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072883" y="2555748"/>
            <a:ext cx="120396" cy="12039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963918" y="2670810"/>
            <a:ext cx="179070" cy="424180"/>
          </a:xfrm>
          <a:custGeom>
            <a:avLst/>
            <a:gdLst/>
            <a:ahLst/>
            <a:cxnLst/>
            <a:rect l="l" t="t" r="r" b="b"/>
            <a:pathLst>
              <a:path w="179070" h="424180">
                <a:moveTo>
                  <a:pt x="130206" y="68210"/>
                </a:moveTo>
                <a:lnTo>
                  <a:pt x="0" y="414527"/>
                </a:lnTo>
                <a:lnTo>
                  <a:pt x="24256" y="423672"/>
                </a:lnTo>
                <a:lnTo>
                  <a:pt x="154423" y="77339"/>
                </a:lnTo>
                <a:lnTo>
                  <a:pt x="130206" y="68210"/>
                </a:lnTo>
                <a:close/>
              </a:path>
              <a:path w="179070" h="424180">
                <a:moveTo>
                  <a:pt x="175524" y="56134"/>
                </a:moveTo>
                <a:lnTo>
                  <a:pt x="134747" y="56134"/>
                </a:lnTo>
                <a:lnTo>
                  <a:pt x="159003" y="65150"/>
                </a:lnTo>
                <a:lnTo>
                  <a:pt x="154423" y="77339"/>
                </a:lnTo>
                <a:lnTo>
                  <a:pt x="178688" y="86487"/>
                </a:lnTo>
                <a:lnTo>
                  <a:pt x="175524" y="56134"/>
                </a:lnTo>
                <a:close/>
              </a:path>
              <a:path w="179070" h="424180">
                <a:moveTo>
                  <a:pt x="134747" y="56134"/>
                </a:moveTo>
                <a:lnTo>
                  <a:pt x="130206" y="68210"/>
                </a:lnTo>
                <a:lnTo>
                  <a:pt x="154423" y="77339"/>
                </a:lnTo>
                <a:lnTo>
                  <a:pt x="159003" y="65150"/>
                </a:lnTo>
                <a:lnTo>
                  <a:pt x="134747" y="56134"/>
                </a:lnTo>
                <a:close/>
              </a:path>
              <a:path w="179070" h="424180">
                <a:moveTo>
                  <a:pt x="169672" y="0"/>
                </a:moveTo>
                <a:lnTo>
                  <a:pt x="105917" y="59054"/>
                </a:lnTo>
                <a:lnTo>
                  <a:pt x="130206" y="68210"/>
                </a:lnTo>
                <a:lnTo>
                  <a:pt x="134747" y="56134"/>
                </a:lnTo>
                <a:lnTo>
                  <a:pt x="175524" y="56134"/>
                </a:lnTo>
                <a:lnTo>
                  <a:pt x="169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088123" y="2282189"/>
            <a:ext cx="78105" cy="281305"/>
          </a:xfrm>
          <a:custGeom>
            <a:avLst/>
            <a:gdLst/>
            <a:ahLst/>
            <a:cxnLst/>
            <a:rect l="l" t="t" r="r" b="b"/>
            <a:pathLst>
              <a:path w="78104" h="281305">
                <a:moveTo>
                  <a:pt x="51816" y="64770"/>
                </a:moveTo>
                <a:lnTo>
                  <a:pt x="25907" y="64770"/>
                </a:lnTo>
                <a:lnTo>
                  <a:pt x="25907" y="280924"/>
                </a:lnTo>
                <a:lnTo>
                  <a:pt x="51816" y="280924"/>
                </a:lnTo>
                <a:lnTo>
                  <a:pt x="51816" y="64770"/>
                </a:lnTo>
                <a:close/>
              </a:path>
              <a:path w="78104" h="28130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281305">
                <a:moveTo>
                  <a:pt x="71247" y="64770"/>
                </a:moveTo>
                <a:lnTo>
                  <a:pt x="51816" y="64770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232520" y="2664714"/>
            <a:ext cx="199390" cy="433705"/>
          </a:xfrm>
          <a:custGeom>
            <a:avLst/>
            <a:gdLst/>
            <a:ahLst/>
            <a:cxnLst/>
            <a:rect l="l" t="t" r="r" b="b"/>
            <a:pathLst>
              <a:path w="199390" h="433705">
                <a:moveTo>
                  <a:pt x="47721" y="66518"/>
                </a:moveTo>
                <a:lnTo>
                  <a:pt x="23878" y="76622"/>
                </a:lnTo>
                <a:lnTo>
                  <a:pt x="175259" y="433450"/>
                </a:lnTo>
                <a:lnTo>
                  <a:pt x="199008" y="423290"/>
                </a:lnTo>
                <a:lnTo>
                  <a:pt x="47721" y="66518"/>
                </a:lnTo>
                <a:close/>
              </a:path>
              <a:path w="199390" h="433705">
                <a:moveTo>
                  <a:pt x="5460" y="0"/>
                </a:moveTo>
                <a:lnTo>
                  <a:pt x="0" y="86740"/>
                </a:lnTo>
                <a:lnTo>
                  <a:pt x="23878" y="76622"/>
                </a:lnTo>
                <a:lnTo>
                  <a:pt x="18796" y="64643"/>
                </a:lnTo>
                <a:lnTo>
                  <a:pt x="42672" y="54610"/>
                </a:lnTo>
                <a:lnTo>
                  <a:pt x="69541" y="54610"/>
                </a:lnTo>
                <a:lnTo>
                  <a:pt x="5460" y="0"/>
                </a:lnTo>
                <a:close/>
              </a:path>
              <a:path w="199390" h="433705">
                <a:moveTo>
                  <a:pt x="42672" y="54610"/>
                </a:moveTo>
                <a:lnTo>
                  <a:pt x="18796" y="64643"/>
                </a:lnTo>
                <a:lnTo>
                  <a:pt x="23878" y="76622"/>
                </a:lnTo>
                <a:lnTo>
                  <a:pt x="47721" y="66518"/>
                </a:lnTo>
                <a:lnTo>
                  <a:pt x="42672" y="54610"/>
                </a:lnTo>
                <a:close/>
              </a:path>
              <a:path w="199390" h="433705">
                <a:moveTo>
                  <a:pt x="69541" y="54610"/>
                </a:moveTo>
                <a:lnTo>
                  <a:pt x="42672" y="54610"/>
                </a:lnTo>
                <a:lnTo>
                  <a:pt x="47721" y="66518"/>
                </a:lnTo>
                <a:lnTo>
                  <a:pt x="71627" y="56387"/>
                </a:lnTo>
                <a:lnTo>
                  <a:pt x="69541" y="5461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177783" y="2549651"/>
            <a:ext cx="120396" cy="12039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8068818" y="2664714"/>
            <a:ext cx="179070" cy="424180"/>
          </a:xfrm>
          <a:custGeom>
            <a:avLst/>
            <a:gdLst/>
            <a:ahLst/>
            <a:cxnLst/>
            <a:rect l="l" t="t" r="r" b="b"/>
            <a:pathLst>
              <a:path w="179070" h="424180">
                <a:moveTo>
                  <a:pt x="130206" y="68210"/>
                </a:moveTo>
                <a:lnTo>
                  <a:pt x="0" y="414527"/>
                </a:lnTo>
                <a:lnTo>
                  <a:pt x="24256" y="423672"/>
                </a:lnTo>
                <a:lnTo>
                  <a:pt x="154423" y="77339"/>
                </a:lnTo>
                <a:lnTo>
                  <a:pt x="130206" y="68210"/>
                </a:lnTo>
                <a:close/>
              </a:path>
              <a:path w="179070" h="424180">
                <a:moveTo>
                  <a:pt x="175524" y="56134"/>
                </a:moveTo>
                <a:lnTo>
                  <a:pt x="134747" y="56134"/>
                </a:lnTo>
                <a:lnTo>
                  <a:pt x="159003" y="65150"/>
                </a:lnTo>
                <a:lnTo>
                  <a:pt x="154423" y="77339"/>
                </a:lnTo>
                <a:lnTo>
                  <a:pt x="178688" y="86487"/>
                </a:lnTo>
                <a:lnTo>
                  <a:pt x="175524" y="56134"/>
                </a:lnTo>
                <a:close/>
              </a:path>
              <a:path w="179070" h="424180">
                <a:moveTo>
                  <a:pt x="134747" y="56134"/>
                </a:moveTo>
                <a:lnTo>
                  <a:pt x="130206" y="68210"/>
                </a:lnTo>
                <a:lnTo>
                  <a:pt x="154423" y="77339"/>
                </a:lnTo>
                <a:lnTo>
                  <a:pt x="159003" y="65150"/>
                </a:lnTo>
                <a:lnTo>
                  <a:pt x="134747" y="56134"/>
                </a:lnTo>
                <a:close/>
              </a:path>
              <a:path w="179070" h="424180">
                <a:moveTo>
                  <a:pt x="169672" y="0"/>
                </a:moveTo>
                <a:lnTo>
                  <a:pt x="105917" y="59055"/>
                </a:lnTo>
                <a:lnTo>
                  <a:pt x="130206" y="68210"/>
                </a:lnTo>
                <a:lnTo>
                  <a:pt x="134747" y="56134"/>
                </a:lnTo>
                <a:lnTo>
                  <a:pt x="175524" y="56134"/>
                </a:lnTo>
                <a:lnTo>
                  <a:pt x="1696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8193023" y="2276094"/>
            <a:ext cx="78105" cy="281305"/>
          </a:xfrm>
          <a:custGeom>
            <a:avLst/>
            <a:gdLst/>
            <a:ahLst/>
            <a:cxnLst/>
            <a:rect l="l" t="t" r="r" b="b"/>
            <a:pathLst>
              <a:path w="78104" h="281305">
                <a:moveTo>
                  <a:pt x="51816" y="64769"/>
                </a:moveTo>
                <a:lnTo>
                  <a:pt x="25907" y="64769"/>
                </a:lnTo>
                <a:lnTo>
                  <a:pt x="25907" y="280923"/>
                </a:lnTo>
                <a:lnTo>
                  <a:pt x="51816" y="280923"/>
                </a:lnTo>
                <a:lnTo>
                  <a:pt x="51816" y="64769"/>
                </a:lnTo>
                <a:close/>
              </a:path>
              <a:path w="78104" h="281305">
                <a:moveTo>
                  <a:pt x="38861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1" y="0"/>
                </a:lnTo>
                <a:close/>
              </a:path>
              <a:path w="78104" h="281305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4064634" y="2382392"/>
            <a:ext cx="1489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dot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product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5626608" y="2508504"/>
            <a:ext cx="309880" cy="220979"/>
          </a:xfrm>
          <a:custGeom>
            <a:avLst/>
            <a:gdLst/>
            <a:ahLst/>
            <a:cxnLst/>
            <a:rect l="l" t="t" r="r" b="b"/>
            <a:pathLst>
              <a:path w="309879" h="220980">
                <a:moveTo>
                  <a:pt x="198881" y="0"/>
                </a:moveTo>
                <a:lnTo>
                  <a:pt x="198881" y="55245"/>
                </a:lnTo>
                <a:lnTo>
                  <a:pt x="0" y="55245"/>
                </a:lnTo>
                <a:lnTo>
                  <a:pt x="0" y="165735"/>
                </a:lnTo>
                <a:lnTo>
                  <a:pt x="198881" y="165735"/>
                </a:lnTo>
                <a:lnTo>
                  <a:pt x="198881" y="220980"/>
                </a:lnTo>
                <a:lnTo>
                  <a:pt x="309371" y="110490"/>
                </a:lnTo>
                <a:lnTo>
                  <a:pt x="19888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5626608" y="2508504"/>
            <a:ext cx="309880" cy="220979"/>
          </a:xfrm>
          <a:custGeom>
            <a:avLst/>
            <a:gdLst/>
            <a:ahLst/>
            <a:cxnLst/>
            <a:rect l="l" t="t" r="r" b="b"/>
            <a:pathLst>
              <a:path w="309879" h="220980">
                <a:moveTo>
                  <a:pt x="0" y="55245"/>
                </a:moveTo>
                <a:lnTo>
                  <a:pt x="198881" y="55245"/>
                </a:lnTo>
                <a:lnTo>
                  <a:pt x="198881" y="0"/>
                </a:lnTo>
                <a:lnTo>
                  <a:pt x="309371" y="110490"/>
                </a:lnTo>
                <a:lnTo>
                  <a:pt x="198881" y="220980"/>
                </a:lnTo>
                <a:lnTo>
                  <a:pt x="198881" y="165735"/>
                </a:lnTo>
                <a:lnTo>
                  <a:pt x="0" y="165735"/>
                </a:lnTo>
                <a:lnTo>
                  <a:pt x="0" y="55245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5782055" y="1895855"/>
            <a:ext cx="2627376" cy="35356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786628" y="1858136"/>
            <a:ext cx="2618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801370" algn="l"/>
                <a:tab pos="2605405" algn="l"/>
              </a:tabLst>
              <a:defRPr/>
            </a:pPr>
            <a:r>
              <a:rPr kumimoji="0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A4A4A4"/>
                  </a:solidFill>
                </a:uFill>
                <a:latin typeface="Calibri"/>
                <a:ea typeface="+mn-ea"/>
                <a:cs typeface="Calibri"/>
              </a:rPr>
              <a:t> 	</a:t>
            </a:r>
            <a:r>
              <a:rPr kumimoji="0" sz="2400" b="0" i="0" u="sng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A4A4A4"/>
                  </a:solidFill>
                </a:uFill>
                <a:latin typeface="Calibri"/>
                <a:ea typeface="+mn-ea"/>
                <a:cs typeface="Calibri"/>
              </a:rPr>
              <a:t>Softmax	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818123" y="1331798"/>
            <a:ext cx="4095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0.1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912356" y="1358900"/>
            <a:ext cx="1528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130935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0.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	</a:t>
            </a:r>
            <a:r>
              <a:rPr kumimoji="0" sz="3600" b="0" i="0" u="none" strike="noStrike" kern="1200" cap="none" spc="-7" normalizeH="0" baseline="231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0.7</a:t>
            </a:r>
            <a:endParaRPr kumimoji="0" sz="3600" b="0" i="0" u="none" strike="noStrike" kern="1200" cap="none" spc="0" normalizeH="0" baseline="231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053328" y="3028188"/>
            <a:ext cx="313944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6112764" y="3067811"/>
            <a:ext cx="195072" cy="76047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7150607" y="3035807"/>
            <a:ext cx="313944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210043" y="3075432"/>
            <a:ext cx="195072" cy="76047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8241792" y="3035807"/>
            <a:ext cx="313944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8301228" y="3075432"/>
            <a:ext cx="195072" cy="7604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265887" y="1886773"/>
            <a:ext cx="2742565" cy="94551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45720" marR="0" lvl="0" indent="0" algn="l" defTabSz="914400" rtl="0" eaLnBrk="1" fontAlgn="auto" latinLnBrk="0" hangingPunct="1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ClrTx/>
              <a:buSzTx/>
              <a:buFontTx/>
              <a:buNone/>
              <a:tabLst>
                <a:tab pos="82423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= 2	</a:t>
            </a:r>
            <a:r>
              <a:rPr kumimoji="0" sz="3600" b="0" i="0" u="none" strike="noStrike" kern="1200" cap="none" spc="0" normalizeH="0" baseline="2314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=</a:t>
            </a:r>
            <a:r>
              <a:rPr kumimoji="0" sz="3600" b="0" i="0" u="none" strike="noStrike" kern="1200" cap="none" spc="-15" normalizeH="0" baseline="2314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600" b="0" i="0" u="none" strike="noStrike" kern="1200" cap="none" spc="0" normalizeH="0" baseline="2314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endParaRPr kumimoji="0" sz="3600" b="0" i="0" u="none" strike="noStrike" kern="1200" cap="none" spc="0" normalizeH="0" baseline="231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7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answer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is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“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d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2</a:t>
            </a:r>
            <a:r>
              <a:rPr kumimoji="0" sz="2400" b="0" i="0" u="none" strike="noStrike" kern="1200" cap="none" spc="-60" normalizeH="0" baseline="-20833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 </a:t>
            </a:r>
            <a:r>
              <a:rPr kumimoji="0" sz="2400" b="0" i="0" u="none" strike="noStrike" kern="1200" cap="none" spc="-1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d</a:t>
            </a:r>
            <a:r>
              <a:rPr kumimoji="0" sz="2400" b="0" i="0" u="none" strike="noStrike" kern="1200" cap="none" spc="-179" normalizeH="0" baseline="-20833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3</a:t>
            </a:r>
            <a:r>
              <a:rPr kumimoji="0" sz="2400" b="0" i="0" u="none" strike="noStrike" kern="1200" cap="none" spc="-1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”.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954518" y="1389125"/>
            <a:ext cx="562610" cy="312420"/>
          </a:xfrm>
          <a:custGeom>
            <a:avLst/>
            <a:gdLst/>
            <a:ahLst/>
            <a:cxnLst/>
            <a:rect l="l" t="t" r="r" b="b"/>
            <a:pathLst>
              <a:path w="562609" h="312419">
                <a:moveTo>
                  <a:pt x="0" y="312420"/>
                </a:moveTo>
                <a:lnTo>
                  <a:pt x="562355" y="312420"/>
                </a:lnTo>
                <a:lnTo>
                  <a:pt x="562355" y="0"/>
                </a:lnTo>
                <a:lnTo>
                  <a:pt x="0" y="0"/>
                </a:lnTo>
                <a:lnTo>
                  <a:pt x="0" y="312420"/>
                </a:lnTo>
                <a:close/>
              </a:path>
            </a:pathLst>
          </a:custGeom>
          <a:ln w="28956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931414" y="1369313"/>
            <a:ext cx="2019300" cy="952500"/>
          </a:xfrm>
          <a:custGeom>
            <a:avLst/>
            <a:gdLst/>
            <a:ahLst/>
            <a:cxnLst/>
            <a:rect l="l" t="t" r="r" b="b"/>
            <a:pathLst>
              <a:path w="2019300" h="952500">
                <a:moveTo>
                  <a:pt x="0" y="952500"/>
                </a:moveTo>
                <a:lnTo>
                  <a:pt x="2019300" y="952500"/>
                </a:lnTo>
                <a:lnTo>
                  <a:pt x="2019300" y="0"/>
                </a:lnTo>
                <a:lnTo>
                  <a:pt x="0" y="0"/>
                </a:lnTo>
                <a:lnTo>
                  <a:pt x="0" y="9525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410711" y="1437132"/>
            <a:ext cx="307848" cy="8778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470147" y="1476755"/>
            <a:ext cx="188975" cy="76047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3008376" y="1420367"/>
            <a:ext cx="307848" cy="8778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3067811" y="1459991"/>
            <a:ext cx="188975" cy="76047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3799713" y="1448257"/>
            <a:ext cx="9683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Specific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Output – General Sequence (v1)</a:t>
            </a:r>
            <a:endParaRPr 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24612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Seq2seq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47316" y="5375147"/>
            <a:ext cx="2807335" cy="462280"/>
          </a:xfrm>
          <a:custGeom>
            <a:avLst/>
            <a:gdLst/>
            <a:ahLst/>
            <a:cxnLst/>
            <a:rect l="l" t="t" r="r" b="b"/>
            <a:pathLst>
              <a:path w="2807335" h="462279">
                <a:moveTo>
                  <a:pt x="0" y="461771"/>
                </a:moveTo>
                <a:lnTo>
                  <a:pt x="2807208" y="461771"/>
                </a:lnTo>
                <a:lnTo>
                  <a:pt x="2807208" y="0"/>
                </a:lnTo>
                <a:lnTo>
                  <a:pt x="0" y="0"/>
                </a:lnTo>
                <a:lnTo>
                  <a:pt x="0" y="461771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31747" y="3928871"/>
            <a:ext cx="3965448" cy="1170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31747" y="3928871"/>
            <a:ext cx="3965575" cy="1170940"/>
          </a:xfrm>
          <a:custGeom>
            <a:avLst/>
            <a:gdLst/>
            <a:ahLst/>
            <a:cxnLst/>
            <a:rect l="l" t="t" r="r" b="b"/>
            <a:pathLst>
              <a:path w="3965575" h="1170939">
                <a:moveTo>
                  <a:pt x="0" y="195071"/>
                </a:moveTo>
                <a:lnTo>
                  <a:pt x="5152" y="150356"/>
                </a:lnTo>
                <a:lnTo>
                  <a:pt x="19827" y="109301"/>
                </a:lnTo>
                <a:lnTo>
                  <a:pt x="42855" y="73080"/>
                </a:lnTo>
                <a:lnTo>
                  <a:pt x="73064" y="42867"/>
                </a:lnTo>
                <a:lnTo>
                  <a:pt x="109284" y="19834"/>
                </a:lnTo>
                <a:lnTo>
                  <a:pt x="150344" y="5154"/>
                </a:lnTo>
                <a:lnTo>
                  <a:pt x="195072" y="0"/>
                </a:lnTo>
                <a:lnTo>
                  <a:pt x="3770376" y="0"/>
                </a:lnTo>
                <a:lnTo>
                  <a:pt x="3815091" y="5154"/>
                </a:lnTo>
                <a:lnTo>
                  <a:pt x="3856146" y="19834"/>
                </a:lnTo>
                <a:lnTo>
                  <a:pt x="3892367" y="42867"/>
                </a:lnTo>
                <a:lnTo>
                  <a:pt x="3922580" y="73080"/>
                </a:lnTo>
                <a:lnTo>
                  <a:pt x="3945613" y="109301"/>
                </a:lnTo>
                <a:lnTo>
                  <a:pt x="3960293" y="150356"/>
                </a:lnTo>
                <a:lnTo>
                  <a:pt x="3965448" y="195071"/>
                </a:lnTo>
                <a:lnTo>
                  <a:pt x="3965448" y="975359"/>
                </a:lnTo>
                <a:lnTo>
                  <a:pt x="3960293" y="1020075"/>
                </a:lnTo>
                <a:lnTo>
                  <a:pt x="3945613" y="1061130"/>
                </a:lnTo>
                <a:lnTo>
                  <a:pt x="3922580" y="1097351"/>
                </a:lnTo>
                <a:lnTo>
                  <a:pt x="3892367" y="1127564"/>
                </a:lnTo>
                <a:lnTo>
                  <a:pt x="3856146" y="1150597"/>
                </a:lnTo>
                <a:lnTo>
                  <a:pt x="3815091" y="1165277"/>
                </a:lnTo>
                <a:lnTo>
                  <a:pt x="3770376" y="1170432"/>
                </a:lnTo>
                <a:lnTo>
                  <a:pt x="195072" y="1170432"/>
                </a:lnTo>
                <a:lnTo>
                  <a:pt x="150344" y="1165277"/>
                </a:lnTo>
                <a:lnTo>
                  <a:pt x="109284" y="1150597"/>
                </a:lnTo>
                <a:lnTo>
                  <a:pt x="73064" y="1127564"/>
                </a:lnTo>
                <a:lnTo>
                  <a:pt x="42855" y="1097351"/>
                </a:lnTo>
                <a:lnTo>
                  <a:pt x="19827" y="1061130"/>
                </a:lnTo>
                <a:lnTo>
                  <a:pt x="5152" y="1020075"/>
                </a:lnTo>
                <a:lnTo>
                  <a:pt x="0" y="975359"/>
                </a:lnTo>
                <a:lnTo>
                  <a:pt x="0" y="195071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35173" y="4266691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99210" y="5413349"/>
            <a:ext cx="7531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[CL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95983" y="5129021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50592" y="5129021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71671" y="5129021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524755" y="5100065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24480" y="5278128"/>
            <a:ext cx="2454275" cy="977900"/>
          </a:xfrm>
          <a:prstGeom prst="rect">
            <a:avLst/>
          </a:prstGeom>
        </p:spPr>
        <p:txBody>
          <a:bodyPr vert="horz" wrap="square" lIns="0" tIns="12255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965"/>
              </a:spcBef>
              <a:spcAft>
                <a:spcPts val="0"/>
              </a:spcAft>
              <a:buClrTx/>
              <a:buSzTx/>
              <a:buFontTx/>
              <a:buNone/>
              <a:tabLst>
                <a:tab pos="1036955" algn="l"/>
                <a:tab pos="2074545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1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2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3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  <a:p>
            <a:pPr marL="88900" marR="0" lvl="0" indent="0" algn="ctr" defTabSz="914400" rtl="0" eaLnBrk="1" fontAlgn="auto" latinLnBrk="0" hangingPunct="1">
              <a:lnSpc>
                <a:spcPct val="100000"/>
              </a:lnSpc>
              <a:spcBef>
                <a:spcPts val="8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input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sequence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433059" y="3899915"/>
            <a:ext cx="2895599" cy="11993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33059" y="3899915"/>
            <a:ext cx="2895600" cy="1199515"/>
          </a:xfrm>
          <a:custGeom>
            <a:avLst/>
            <a:gdLst/>
            <a:ahLst/>
            <a:cxnLst/>
            <a:rect l="l" t="t" r="r" b="b"/>
            <a:pathLst>
              <a:path w="2895600" h="1199514">
                <a:moveTo>
                  <a:pt x="0" y="199897"/>
                </a:moveTo>
                <a:lnTo>
                  <a:pt x="5281" y="154075"/>
                </a:lnTo>
                <a:lnTo>
                  <a:pt x="20324" y="112004"/>
                </a:lnTo>
                <a:lnTo>
                  <a:pt x="43927" y="74887"/>
                </a:lnTo>
                <a:lnTo>
                  <a:pt x="74887" y="43927"/>
                </a:lnTo>
                <a:lnTo>
                  <a:pt x="112004" y="20324"/>
                </a:lnTo>
                <a:lnTo>
                  <a:pt x="154075" y="5281"/>
                </a:lnTo>
                <a:lnTo>
                  <a:pt x="199898" y="0"/>
                </a:lnTo>
                <a:lnTo>
                  <a:pt x="2695701" y="0"/>
                </a:lnTo>
                <a:lnTo>
                  <a:pt x="2741524" y="5281"/>
                </a:lnTo>
                <a:lnTo>
                  <a:pt x="2783595" y="20324"/>
                </a:lnTo>
                <a:lnTo>
                  <a:pt x="2820712" y="43927"/>
                </a:lnTo>
                <a:lnTo>
                  <a:pt x="2851672" y="74887"/>
                </a:lnTo>
                <a:lnTo>
                  <a:pt x="2875275" y="112004"/>
                </a:lnTo>
                <a:lnTo>
                  <a:pt x="2890318" y="154075"/>
                </a:lnTo>
                <a:lnTo>
                  <a:pt x="2895599" y="199897"/>
                </a:lnTo>
                <a:lnTo>
                  <a:pt x="2895599" y="999489"/>
                </a:lnTo>
                <a:lnTo>
                  <a:pt x="2890318" y="1045312"/>
                </a:lnTo>
                <a:lnTo>
                  <a:pt x="2875275" y="1087383"/>
                </a:lnTo>
                <a:lnTo>
                  <a:pt x="2851672" y="1124500"/>
                </a:lnTo>
                <a:lnTo>
                  <a:pt x="2820712" y="1155460"/>
                </a:lnTo>
                <a:lnTo>
                  <a:pt x="2783595" y="1179063"/>
                </a:lnTo>
                <a:lnTo>
                  <a:pt x="2741524" y="1194106"/>
                </a:lnTo>
                <a:lnTo>
                  <a:pt x="2695701" y="1199387"/>
                </a:lnTo>
                <a:lnTo>
                  <a:pt x="199898" y="1199387"/>
                </a:lnTo>
                <a:lnTo>
                  <a:pt x="154075" y="1194106"/>
                </a:lnTo>
                <a:lnTo>
                  <a:pt x="112004" y="1179063"/>
                </a:lnTo>
                <a:lnTo>
                  <a:pt x="74887" y="1155460"/>
                </a:lnTo>
                <a:lnTo>
                  <a:pt x="43927" y="1124500"/>
                </a:lnTo>
                <a:lnTo>
                  <a:pt x="20324" y="1087383"/>
                </a:lnTo>
                <a:lnTo>
                  <a:pt x="5281" y="1045312"/>
                </a:lnTo>
                <a:lnTo>
                  <a:pt x="0" y="999489"/>
                </a:lnTo>
                <a:lnTo>
                  <a:pt x="0" y="199897"/>
                </a:lnTo>
                <a:close/>
              </a:path>
            </a:pathLst>
          </a:custGeom>
          <a:ln w="57912">
            <a:solidFill>
              <a:srgbClr val="53823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404103" y="2944367"/>
            <a:ext cx="3081655" cy="462280"/>
          </a:xfrm>
          <a:custGeom>
            <a:avLst/>
            <a:gdLst/>
            <a:ahLst/>
            <a:cxnLst/>
            <a:rect l="l" t="t" r="r" b="b"/>
            <a:pathLst>
              <a:path w="3081654" h="462279">
                <a:moveTo>
                  <a:pt x="0" y="461772"/>
                </a:moveTo>
                <a:lnTo>
                  <a:pt x="3081528" y="461772"/>
                </a:lnTo>
                <a:lnTo>
                  <a:pt x="3081528" y="0"/>
                </a:lnTo>
                <a:lnTo>
                  <a:pt x="0" y="0"/>
                </a:lnTo>
                <a:lnTo>
                  <a:pt x="0" y="461772"/>
                </a:lnTo>
                <a:close/>
              </a:path>
            </a:pathLst>
          </a:custGeom>
          <a:solidFill>
            <a:srgbClr val="DEEBF7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08903" y="2955797"/>
            <a:ext cx="1403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36955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4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5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20609" y="2985008"/>
            <a:ext cx="10502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&lt;EOS&gt;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815584" y="349377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836664" y="349377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91271" y="349377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68322" y="2886582"/>
            <a:ext cx="13887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tion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947028" y="2439161"/>
            <a:ext cx="21215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output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sequence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895726" y="3191510"/>
            <a:ext cx="2533015" cy="770890"/>
          </a:xfrm>
          <a:custGeom>
            <a:avLst/>
            <a:gdLst/>
            <a:ahLst/>
            <a:cxnLst/>
            <a:rect l="l" t="t" r="r" b="b"/>
            <a:pathLst>
              <a:path w="2533015" h="770889">
                <a:moveTo>
                  <a:pt x="2364421" y="719372"/>
                </a:moveTo>
                <a:lnTo>
                  <a:pt x="2338578" y="770889"/>
                </a:lnTo>
                <a:lnTo>
                  <a:pt x="2532761" y="770889"/>
                </a:lnTo>
                <a:lnTo>
                  <a:pt x="2504123" y="732789"/>
                </a:lnTo>
                <a:lnTo>
                  <a:pt x="2390394" y="732789"/>
                </a:lnTo>
                <a:lnTo>
                  <a:pt x="2364421" y="719372"/>
                </a:lnTo>
                <a:close/>
              </a:path>
              <a:path w="2533015" h="770889">
                <a:moveTo>
                  <a:pt x="2390432" y="667518"/>
                </a:moveTo>
                <a:lnTo>
                  <a:pt x="2364421" y="719372"/>
                </a:lnTo>
                <a:lnTo>
                  <a:pt x="2390394" y="732789"/>
                </a:lnTo>
                <a:lnTo>
                  <a:pt x="2416175" y="680719"/>
                </a:lnTo>
                <a:lnTo>
                  <a:pt x="2390432" y="667518"/>
                </a:lnTo>
                <a:close/>
              </a:path>
              <a:path w="2533015" h="770889">
                <a:moveTo>
                  <a:pt x="2416302" y="615950"/>
                </a:moveTo>
                <a:lnTo>
                  <a:pt x="2390432" y="667518"/>
                </a:lnTo>
                <a:lnTo>
                  <a:pt x="2416175" y="680719"/>
                </a:lnTo>
                <a:lnTo>
                  <a:pt x="2390394" y="732789"/>
                </a:lnTo>
                <a:lnTo>
                  <a:pt x="2504123" y="732789"/>
                </a:lnTo>
                <a:lnTo>
                  <a:pt x="2416302" y="615950"/>
                </a:lnTo>
                <a:close/>
              </a:path>
              <a:path w="2533015" h="770889">
                <a:moveTo>
                  <a:pt x="2366609" y="715009"/>
                </a:moveTo>
                <a:lnTo>
                  <a:pt x="2355977" y="715009"/>
                </a:lnTo>
                <a:lnTo>
                  <a:pt x="2364421" y="719372"/>
                </a:lnTo>
                <a:lnTo>
                  <a:pt x="2366609" y="715009"/>
                </a:lnTo>
                <a:close/>
              </a:path>
              <a:path w="2533015" h="770889">
                <a:moveTo>
                  <a:pt x="1199388" y="154939"/>
                </a:moveTo>
                <a:lnTo>
                  <a:pt x="1033907" y="154939"/>
                </a:lnTo>
                <a:lnTo>
                  <a:pt x="1067815" y="167639"/>
                </a:lnTo>
                <a:lnTo>
                  <a:pt x="1067562" y="167639"/>
                </a:lnTo>
                <a:lnTo>
                  <a:pt x="1102740" y="180339"/>
                </a:lnTo>
                <a:lnTo>
                  <a:pt x="1102487" y="180339"/>
                </a:lnTo>
                <a:lnTo>
                  <a:pt x="1138555" y="193039"/>
                </a:lnTo>
                <a:lnTo>
                  <a:pt x="1138427" y="193039"/>
                </a:lnTo>
                <a:lnTo>
                  <a:pt x="1175512" y="208279"/>
                </a:lnTo>
                <a:lnTo>
                  <a:pt x="1213231" y="222250"/>
                </a:lnTo>
                <a:lnTo>
                  <a:pt x="1213103" y="222250"/>
                </a:lnTo>
                <a:lnTo>
                  <a:pt x="1251839" y="237489"/>
                </a:lnTo>
                <a:lnTo>
                  <a:pt x="1290955" y="252729"/>
                </a:lnTo>
                <a:lnTo>
                  <a:pt x="1290827" y="252729"/>
                </a:lnTo>
                <a:lnTo>
                  <a:pt x="1330578" y="269239"/>
                </a:lnTo>
                <a:lnTo>
                  <a:pt x="1411097" y="302260"/>
                </a:lnTo>
                <a:lnTo>
                  <a:pt x="1492250" y="336550"/>
                </a:lnTo>
                <a:lnTo>
                  <a:pt x="1491996" y="336550"/>
                </a:lnTo>
                <a:lnTo>
                  <a:pt x="1652905" y="405129"/>
                </a:lnTo>
                <a:lnTo>
                  <a:pt x="1652777" y="405129"/>
                </a:lnTo>
                <a:lnTo>
                  <a:pt x="1691894" y="421639"/>
                </a:lnTo>
                <a:lnTo>
                  <a:pt x="1730502" y="439419"/>
                </a:lnTo>
                <a:lnTo>
                  <a:pt x="1768475" y="454659"/>
                </a:lnTo>
                <a:lnTo>
                  <a:pt x="1768221" y="454659"/>
                </a:lnTo>
                <a:lnTo>
                  <a:pt x="1805305" y="471169"/>
                </a:lnTo>
                <a:lnTo>
                  <a:pt x="1841373" y="486409"/>
                </a:lnTo>
                <a:lnTo>
                  <a:pt x="1876298" y="502919"/>
                </a:lnTo>
                <a:lnTo>
                  <a:pt x="1909952" y="516889"/>
                </a:lnTo>
                <a:lnTo>
                  <a:pt x="1942464" y="530859"/>
                </a:lnTo>
                <a:lnTo>
                  <a:pt x="1973452" y="544829"/>
                </a:lnTo>
                <a:lnTo>
                  <a:pt x="2003044" y="557529"/>
                </a:lnTo>
                <a:lnTo>
                  <a:pt x="2030984" y="568959"/>
                </a:lnTo>
                <a:lnTo>
                  <a:pt x="2106422" y="601979"/>
                </a:lnTo>
                <a:lnTo>
                  <a:pt x="2153920" y="622300"/>
                </a:lnTo>
                <a:lnTo>
                  <a:pt x="2153666" y="622300"/>
                </a:lnTo>
                <a:lnTo>
                  <a:pt x="2199259" y="642619"/>
                </a:lnTo>
                <a:lnTo>
                  <a:pt x="2220976" y="652779"/>
                </a:lnTo>
                <a:lnTo>
                  <a:pt x="2242312" y="661669"/>
                </a:lnTo>
                <a:lnTo>
                  <a:pt x="2242058" y="661669"/>
                </a:lnTo>
                <a:lnTo>
                  <a:pt x="2262886" y="671829"/>
                </a:lnTo>
                <a:lnTo>
                  <a:pt x="2282952" y="680719"/>
                </a:lnTo>
                <a:lnTo>
                  <a:pt x="2302256" y="689609"/>
                </a:lnTo>
                <a:lnTo>
                  <a:pt x="2302129" y="689609"/>
                </a:lnTo>
                <a:lnTo>
                  <a:pt x="2320925" y="698500"/>
                </a:lnTo>
                <a:lnTo>
                  <a:pt x="2338959" y="707389"/>
                </a:lnTo>
                <a:lnTo>
                  <a:pt x="2356358" y="716279"/>
                </a:lnTo>
                <a:lnTo>
                  <a:pt x="2355977" y="715009"/>
                </a:lnTo>
                <a:lnTo>
                  <a:pt x="2366609" y="715009"/>
                </a:lnTo>
                <a:lnTo>
                  <a:pt x="2390432" y="667518"/>
                </a:lnTo>
                <a:lnTo>
                  <a:pt x="2381504" y="662939"/>
                </a:lnTo>
                <a:lnTo>
                  <a:pt x="2345690" y="646429"/>
                </a:lnTo>
                <a:lnTo>
                  <a:pt x="2326894" y="637539"/>
                </a:lnTo>
                <a:lnTo>
                  <a:pt x="2307336" y="628650"/>
                </a:lnTo>
                <a:lnTo>
                  <a:pt x="2287143" y="618489"/>
                </a:lnTo>
                <a:lnTo>
                  <a:pt x="2266315" y="609600"/>
                </a:lnTo>
                <a:lnTo>
                  <a:pt x="2244852" y="599439"/>
                </a:lnTo>
                <a:lnTo>
                  <a:pt x="2222881" y="589279"/>
                </a:lnTo>
                <a:lnTo>
                  <a:pt x="2177161" y="568959"/>
                </a:lnTo>
                <a:lnTo>
                  <a:pt x="2025903" y="504189"/>
                </a:lnTo>
                <a:lnTo>
                  <a:pt x="2026031" y="504189"/>
                </a:lnTo>
                <a:lnTo>
                  <a:pt x="1996439" y="491489"/>
                </a:lnTo>
                <a:lnTo>
                  <a:pt x="1965578" y="477519"/>
                </a:lnTo>
                <a:lnTo>
                  <a:pt x="1933067" y="463550"/>
                </a:lnTo>
                <a:lnTo>
                  <a:pt x="1899412" y="449579"/>
                </a:lnTo>
                <a:lnTo>
                  <a:pt x="1828419" y="417829"/>
                </a:lnTo>
                <a:lnTo>
                  <a:pt x="1791462" y="402589"/>
                </a:lnTo>
                <a:lnTo>
                  <a:pt x="1714881" y="369569"/>
                </a:lnTo>
                <a:lnTo>
                  <a:pt x="1675764" y="351789"/>
                </a:lnTo>
                <a:lnTo>
                  <a:pt x="1433322" y="248919"/>
                </a:lnTo>
                <a:lnTo>
                  <a:pt x="1312545" y="199389"/>
                </a:lnTo>
                <a:lnTo>
                  <a:pt x="1234313" y="168910"/>
                </a:lnTo>
                <a:lnTo>
                  <a:pt x="1199388" y="154939"/>
                </a:lnTo>
                <a:close/>
              </a:path>
              <a:path w="2533015" h="770889">
                <a:moveTo>
                  <a:pt x="569722" y="0"/>
                </a:moveTo>
                <a:lnTo>
                  <a:pt x="533908" y="0"/>
                </a:lnTo>
                <a:lnTo>
                  <a:pt x="499745" y="1269"/>
                </a:lnTo>
                <a:lnTo>
                  <a:pt x="405002" y="12700"/>
                </a:lnTo>
                <a:lnTo>
                  <a:pt x="347218" y="25400"/>
                </a:lnTo>
                <a:lnTo>
                  <a:pt x="291211" y="40639"/>
                </a:lnTo>
                <a:lnTo>
                  <a:pt x="239903" y="64769"/>
                </a:lnTo>
                <a:lnTo>
                  <a:pt x="195199" y="93979"/>
                </a:lnTo>
                <a:lnTo>
                  <a:pt x="156464" y="128269"/>
                </a:lnTo>
                <a:lnTo>
                  <a:pt x="123190" y="166369"/>
                </a:lnTo>
                <a:lnTo>
                  <a:pt x="94742" y="207010"/>
                </a:lnTo>
                <a:lnTo>
                  <a:pt x="70231" y="248919"/>
                </a:lnTo>
                <a:lnTo>
                  <a:pt x="49022" y="289560"/>
                </a:lnTo>
                <a:lnTo>
                  <a:pt x="30353" y="331469"/>
                </a:lnTo>
                <a:lnTo>
                  <a:pt x="16256" y="375919"/>
                </a:lnTo>
                <a:lnTo>
                  <a:pt x="7112" y="421639"/>
                </a:lnTo>
                <a:lnTo>
                  <a:pt x="1905" y="468629"/>
                </a:lnTo>
                <a:lnTo>
                  <a:pt x="0" y="516889"/>
                </a:lnTo>
                <a:lnTo>
                  <a:pt x="120" y="544829"/>
                </a:lnTo>
                <a:lnTo>
                  <a:pt x="1524" y="589279"/>
                </a:lnTo>
                <a:lnTo>
                  <a:pt x="4318" y="637539"/>
                </a:lnTo>
                <a:lnTo>
                  <a:pt x="7874" y="687069"/>
                </a:lnTo>
                <a:lnTo>
                  <a:pt x="65659" y="681989"/>
                </a:lnTo>
                <a:lnTo>
                  <a:pt x="62103" y="633729"/>
                </a:lnTo>
                <a:lnTo>
                  <a:pt x="59309" y="586739"/>
                </a:lnTo>
                <a:lnTo>
                  <a:pt x="57953" y="541019"/>
                </a:lnTo>
                <a:lnTo>
                  <a:pt x="57912" y="516889"/>
                </a:lnTo>
                <a:lnTo>
                  <a:pt x="58391" y="495300"/>
                </a:lnTo>
                <a:lnTo>
                  <a:pt x="58490" y="494029"/>
                </a:lnTo>
                <a:lnTo>
                  <a:pt x="59619" y="473709"/>
                </a:lnTo>
                <a:lnTo>
                  <a:pt x="61602" y="452119"/>
                </a:lnTo>
                <a:lnTo>
                  <a:pt x="61722" y="450850"/>
                </a:lnTo>
                <a:lnTo>
                  <a:pt x="64389" y="429259"/>
                </a:lnTo>
                <a:lnTo>
                  <a:pt x="67847" y="410210"/>
                </a:lnTo>
                <a:lnTo>
                  <a:pt x="67691" y="410210"/>
                </a:lnTo>
                <a:lnTo>
                  <a:pt x="72352" y="389889"/>
                </a:lnTo>
                <a:lnTo>
                  <a:pt x="77739" y="370839"/>
                </a:lnTo>
                <a:lnTo>
                  <a:pt x="77597" y="370839"/>
                </a:lnTo>
                <a:lnTo>
                  <a:pt x="84709" y="350519"/>
                </a:lnTo>
                <a:lnTo>
                  <a:pt x="85121" y="350519"/>
                </a:lnTo>
                <a:lnTo>
                  <a:pt x="92456" y="332739"/>
                </a:lnTo>
                <a:lnTo>
                  <a:pt x="101218" y="314960"/>
                </a:lnTo>
                <a:lnTo>
                  <a:pt x="110998" y="294639"/>
                </a:lnTo>
                <a:lnTo>
                  <a:pt x="111275" y="294639"/>
                </a:lnTo>
                <a:lnTo>
                  <a:pt x="121158" y="275589"/>
                </a:lnTo>
                <a:lnTo>
                  <a:pt x="121483" y="275589"/>
                </a:lnTo>
                <a:lnTo>
                  <a:pt x="132080" y="256539"/>
                </a:lnTo>
                <a:lnTo>
                  <a:pt x="132326" y="256539"/>
                </a:lnTo>
                <a:lnTo>
                  <a:pt x="143637" y="237489"/>
                </a:lnTo>
                <a:lnTo>
                  <a:pt x="143874" y="237489"/>
                </a:lnTo>
                <a:lnTo>
                  <a:pt x="156083" y="219710"/>
                </a:lnTo>
                <a:lnTo>
                  <a:pt x="156252" y="219710"/>
                </a:lnTo>
                <a:lnTo>
                  <a:pt x="168359" y="203200"/>
                </a:lnTo>
                <a:lnTo>
                  <a:pt x="169291" y="201929"/>
                </a:lnTo>
                <a:lnTo>
                  <a:pt x="182308" y="186689"/>
                </a:lnTo>
                <a:lnTo>
                  <a:pt x="198374" y="168910"/>
                </a:lnTo>
                <a:lnTo>
                  <a:pt x="198559" y="168910"/>
                </a:lnTo>
                <a:lnTo>
                  <a:pt x="213174" y="154939"/>
                </a:lnTo>
                <a:lnTo>
                  <a:pt x="212852" y="154939"/>
                </a:lnTo>
                <a:lnTo>
                  <a:pt x="231394" y="139700"/>
                </a:lnTo>
                <a:lnTo>
                  <a:pt x="249681" y="125729"/>
                </a:lnTo>
                <a:lnTo>
                  <a:pt x="251656" y="125729"/>
                </a:lnTo>
                <a:lnTo>
                  <a:pt x="267173" y="115569"/>
                </a:lnTo>
                <a:lnTo>
                  <a:pt x="266954" y="115569"/>
                </a:lnTo>
                <a:lnTo>
                  <a:pt x="269113" y="114300"/>
                </a:lnTo>
                <a:lnTo>
                  <a:pt x="269493" y="114300"/>
                </a:lnTo>
                <a:lnTo>
                  <a:pt x="289814" y="104139"/>
                </a:lnTo>
                <a:lnTo>
                  <a:pt x="290703" y="104139"/>
                </a:lnTo>
                <a:lnTo>
                  <a:pt x="312039" y="95250"/>
                </a:lnTo>
                <a:lnTo>
                  <a:pt x="313454" y="95250"/>
                </a:lnTo>
                <a:lnTo>
                  <a:pt x="335661" y="87629"/>
                </a:lnTo>
                <a:lnTo>
                  <a:pt x="338645" y="87629"/>
                </a:lnTo>
                <a:lnTo>
                  <a:pt x="361188" y="81279"/>
                </a:lnTo>
                <a:lnTo>
                  <a:pt x="360425" y="81279"/>
                </a:lnTo>
                <a:lnTo>
                  <a:pt x="388112" y="74929"/>
                </a:lnTo>
                <a:lnTo>
                  <a:pt x="387223" y="74929"/>
                </a:lnTo>
                <a:lnTo>
                  <a:pt x="415544" y="69850"/>
                </a:lnTo>
                <a:lnTo>
                  <a:pt x="414527" y="69850"/>
                </a:lnTo>
                <a:lnTo>
                  <a:pt x="443864" y="66039"/>
                </a:lnTo>
                <a:lnTo>
                  <a:pt x="442722" y="66039"/>
                </a:lnTo>
                <a:lnTo>
                  <a:pt x="473201" y="62229"/>
                </a:lnTo>
                <a:lnTo>
                  <a:pt x="472059" y="62229"/>
                </a:lnTo>
                <a:lnTo>
                  <a:pt x="503809" y="59689"/>
                </a:lnTo>
                <a:lnTo>
                  <a:pt x="502665" y="59689"/>
                </a:lnTo>
                <a:lnTo>
                  <a:pt x="535686" y="58419"/>
                </a:lnTo>
                <a:lnTo>
                  <a:pt x="916304" y="58419"/>
                </a:lnTo>
                <a:lnTo>
                  <a:pt x="876300" y="46989"/>
                </a:lnTo>
                <a:lnTo>
                  <a:pt x="825373" y="34289"/>
                </a:lnTo>
                <a:lnTo>
                  <a:pt x="777113" y="24129"/>
                </a:lnTo>
                <a:lnTo>
                  <a:pt x="709295" y="12700"/>
                </a:lnTo>
                <a:lnTo>
                  <a:pt x="646557" y="5079"/>
                </a:lnTo>
                <a:lnTo>
                  <a:pt x="569722" y="0"/>
                </a:lnTo>
                <a:close/>
              </a:path>
              <a:path w="2533015" h="770889">
                <a:moveTo>
                  <a:pt x="58490" y="494029"/>
                </a:moveTo>
                <a:lnTo>
                  <a:pt x="58420" y="495300"/>
                </a:lnTo>
                <a:lnTo>
                  <a:pt x="58490" y="494029"/>
                </a:lnTo>
                <a:close/>
              </a:path>
              <a:path w="2533015" h="770889">
                <a:moveTo>
                  <a:pt x="59690" y="472439"/>
                </a:moveTo>
                <a:lnTo>
                  <a:pt x="59562" y="473709"/>
                </a:lnTo>
                <a:lnTo>
                  <a:pt x="59690" y="472439"/>
                </a:lnTo>
                <a:close/>
              </a:path>
              <a:path w="2533015" h="770889">
                <a:moveTo>
                  <a:pt x="61750" y="450850"/>
                </a:moveTo>
                <a:lnTo>
                  <a:pt x="61626" y="451866"/>
                </a:lnTo>
                <a:lnTo>
                  <a:pt x="61750" y="450850"/>
                </a:lnTo>
                <a:close/>
              </a:path>
              <a:path w="2533015" h="770889">
                <a:moveTo>
                  <a:pt x="64486" y="429259"/>
                </a:moveTo>
                <a:lnTo>
                  <a:pt x="64262" y="430529"/>
                </a:lnTo>
                <a:lnTo>
                  <a:pt x="64486" y="429259"/>
                </a:lnTo>
                <a:close/>
              </a:path>
              <a:path w="2533015" h="770889">
                <a:moveTo>
                  <a:pt x="68072" y="408939"/>
                </a:moveTo>
                <a:lnTo>
                  <a:pt x="67691" y="410210"/>
                </a:lnTo>
                <a:lnTo>
                  <a:pt x="67847" y="410210"/>
                </a:lnTo>
                <a:lnTo>
                  <a:pt x="68072" y="408939"/>
                </a:lnTo>
                <a:close/>
              </a:path>
              <a:path w="2533015" h="770889">
                <a:moveTo>
                  <a:pt x="72643" y="388619"/>
                </a:moveTo>
                <a:lnTo>
                  <a:pt x="72262" y="389889"/>
                </a:lnTo>
                <a:lnTo>
                  <a:pt x="72643" y="388619"/>
                </a:lnTo>
                <a:close/>
              </a:path>
              <a:path w="2533015" h="770889">
                <a:moveTo>
                  <a:pt x="78105" y="369569"/>
                </a:moveTo>
                <a:lnTo>
                  <a:pt x="77597" y="370839"/>
                </a:lnTo>
                <a:lnTo>
                  <a:pt x="77739" y="370839"/>
                </a:lnTo>
                <a:lnTo>
                  <a:pt x="78105" y="369569"/>
                </a:lnTo>
                <a:close/>
              </a:path>
              <a:path w="2533015" h="770889">
                <a:moveTo>
                  <a:pt x="85121" y="350519"/>
                </a:moveTo>
                <a:lnTo>
                  <a:pt x="84709" y="350519"/>
                </a:lnTo>
                <a:lnTo>
                  <a:pt x="84074" y="353060"/>
                </a:lnTo>
                <a:lnTo>
                  <a:pt x="85121" y="350519"/>
                </a:lnTo>
                <a:close/>
              </a:path>
              <a:path w="2533015" h="770889">
                <a:moveTo>
                  <a:pt x="92566" y="332739"/>
                </a:moveTo>
                <a:lnTo>
                  <a:pt x="91948" y="334010"/>
                </a:lnTo>
                <a:lnTo>
                  <a:pt x="92566" y="332739"/>
                </a:lnTo>
                <a:close/>
              </a:path>
              <a:path w="2533015" h="770889">
                <a:moveTo>
                  <a:pt x="111275" y="294639"/>
                </a:moveTo>
                <a:lnTo>
                  <a:pt x="110998" y="294639"/>
                </a:lnTo>
                <a:lnTo>
                  <a:pt x="110617" y="295910"/>
                </a:lnTo>
                <a:lnTo>
                  <a:pt x="111275" y="294639"/>
                </a:lnTo>
                <a:close/>
              </a:path>
              <a:path w="2533015" h="770889">
                <a:moveTo>
                  <a:pt x="121483" y="275589"/>
                </a:moveTo>
                <a:lnTo>
                  <a:pt x="121158" y="275589"/>
                </a:lnTo>
                <a:lnTo>
                  <a:pt x="120777" y="276860"/>
                </a:lnTo>
                <a:lnTo>
                  <a:pt x="121483" y="275589"/>
                </a:lnTo>
                <a:close/>
              </a:path>
              <a:path w="2533015" h="770889">
                <a:moveTo>
                  <a:pt x="132326" y="256539"/>
                </a:moveTo>
                <a:lnTo>
                  <a:pt x="132080" y="256539"/>
                </a:lnTo>
                <a:lnTo>
                  <a:pt x="131572" y="257810"/>
                </a:lnTo>
                <a:lnTo>
                  <a:pt x="132326" y="256539"/>
                </a:lnTo>
                <a:close/>
              </a:path>
              <a:path w="2533015" h="770889">
                <a:moveTo>
                  <a:pt x="143874" y="237489"/>
                </a:moveTo>
                <a:lnTo>
                  <a:pt x="143637" y="237489"/>
                </a:lnTo>
                <a:lnTo>
                  <a:pt x="143002" y="238760"/>
                </a:lnTo>
                <a:lnTo>
                  <a:pt x="143874" y="237489"/>
                </a:lnTo>
                <a:close/>
              </a:path>
              <a:path w="2533015" h="770889">
                <a:moveTo>
                  <a:pt x="156252" y="219710"/>
                </a:moveTo>
                <a:lnTo>
                  <a:pt x="156083" y="219710"/>
                </a:lnTo>
                <a:lnTo>
                  <a:pt x="155321" y="220979"/>
                </a:lnTo>
                <a:lnTo>
                  <a:pt x="156252" y="219710"/>
                </a:lnTo>
                <a:close/>
              </a:path>
              <a:path w="2533015" h="770889">
                <a:moveTo>
                  <a:pt x="169291" y="201929"/>
                </a:moveTo>
                <a:lnTo>
                  <a:pt x="168275" y="203200"/>
                </a:lnTo>
                <a:lnTo>
                  <a:pt x="168891" y="202474"/>
                </a:lnTo>
                <a:lnTo>
                  <a:pt x="169291" y="201929"/>
                </a:lnTo>
                <a:close/>
              </a:path>
              <a:path w="2533015" h="770889">
                <a:moveTo>
                  <a:pt x="168891" y="202474"/>
                </a:moveTo>
                <a:lnTo>
                  <a:pt x="168275" y="203200"/>
                </a:lnTo>
                <a:lnTo>
                  <a:pt x="168891" y="202474"/>
                </a:lnTo>
                <a:close/>
              </a:path>
              <a:path w="2533015" h="770889">
                <a:moveTo>
                  <a:pt x="169354" y="201929"/>
                </a:moveTo>
                <a:lnTo>
                  <a:pt x="168891" y="202474"/>
                </a:lnTo>
                <a:lnTo>
                  <a:pt x="169354" y="201929"/>
                </a:lnTo>
                <a:close/>
              </a:path>
              <a:path w="2533015" h="770889">
                <a:moveTo>
                  <a:pt x="183253" y="185578"/>
                </a:moveTo>
                <a:lnTo>
                  <a:pt x="182245" y="186689"/>
                </a:lnTo>
                <a:lnTo>
                  <a:pt x="183253" y="185578"/>
                </a:lnTo>
                <a:close/>
              </a:path>
              <a:path w="2533015" h="770889">
                <a:moveTo>
                  <a:pt x="198559" y="168910"/>
                </a:moveTo>
                <a:lnTo>
                  <a:pt x="198374" y="168910"/>
                </a:lnTo>
                <a:lnTo>
                  <a:pt x="197231" y="170179"/>
                </a:lnTo>
                <a:lnTo>
                  <a:pt x="198559" y="168910"/>
                </a:lnTo>
                <a:close/>
              </a:path>
              <a:path w="2533015" h="770889">
                <a:moveTo>
                  <a:pt x="1076998" y="109219"/>
                </a:moveTo>
                <a:lnTo>
                  <a:pt x="887349" y="109219"/>
                </a:lnTo>
                <a:lnTo>
                  <a:pt x="914273" y="116839"/>
                </a:lnTo>
                <a:lnTo>
                  <a:pt x="913764" y="116839"/>
                </a:lnTo>
                <a:lnTo>
                  <a:pt x="941959" y="125729"/>
                </a:lnTo>
                <a:lnTo>
                  <a:pt x="941451" y="125729"/>
                </a:lnTo>
                <a:lnTo>
                  <a:pt x="971042" y="134619"/>
                </a:lnTo>
                <a:lnTo>
                  <a:pt x="970788" y="134619"/>
                </a:lnTo>
                <a:lnTo>
                  <a:pt x="1002030" y="144779"/>
                </a:lnTo>
                <a:lnTo>
                  <a:pt x="1001522" y="144779"/>
                </a:lnTo>
                <a:lnTo>
                  <a:pt x="1034161" y="156210"/>
                </a:lnTo>
                <a:lnTo>
                  <a:pt x="1033907" y="154939"/>
                </a:lnTo>
                <a:lnTo>
                  <a:pt x="1199388" y="154939"/>
                </a:lnTo>
                <a:lnTo>
                  <a:pt x="1196213" y="153669"/>
                </a:lnTo>
                <a:lnTo>
                  <a:pt x="1158875" y="139700"/>
                </a:lnTo>
                <a:lnTo>
                  <a:pt x="1122552" y="125729"/>
                </a:lnTo>
                <a:lnTo>
                  <a:pt x="1087247" y="113029"/>
                </a:lnTo>
                <a:lnTo>
                  <a:pt x="1076998" y="109219"/>
                </a:lnTo>
                <a:close/>
              </a:path>
              <a:path w="2533015" h="770889">
                <a:moveTo>
                  <a:pt x="214503" y="153669"/>
                </a:moveTo>
                <a:lnTo>
                  <a:pt x="212852" y="154939"/>
                </a:lnTo>
                <a:lnTo>
                  <a:pt x="213174" y="154939"/>
                </a:lnTo>
                <a:lnTo>
                  <a:pt x="214503" y="153669"/>
                </a:lnTo>
                <a:close/>
              </a:path>
              <a:path w="2533015" h="770889">
                <a:moveTo>
                  <a:pt x="231520" y="139700"/>
                </a:moveTo>
                <a:lnTo>
                  <a:pt x="229870" y="140969"/>
                </a:lnTo>
                <a:lnTo>
                  <a:pt x="231520" y="139700"/>
                </a:lnTo>
                <a:close/>
              </a:path>
              <a:path w="2533015" h="770889">
                <a:moveTo>
                  <a:pt x="251656" y="125729"/>
                </a:moveTo>
                <a:lnTo>
                  <a:pt x="249681" y="125729"/>
                </a:lnTo>
                <a:lnTo>
                  <a:pt x="247777" y="128269"/>
                </a:lnTo>
                <a:lnTo>
                  <a:pt x="251656" y="125729"/>
                </a:lnTo>
                <a:close/>
              </a:path>
              <a:path w="2533015" h="770889">
                <a:moveTo>
                  <a:pt x="269113" y="114300"/>
                </a:moveTo>
                <a:lnTo>
                  <a:pt x="266954" y="115569"/>
                </a:lnTo>
                <a:lnTo>
                  <a:pt x="267882" y="115105"/>
                </a:lnTo>
                <a:lnTo>
                  <a:pt x="269113" y="114300"/>
                </a:lnTo>
                <a:close/>
              </a:path>
              <a:path w="2533015" h="770889">
                <a:moveTo>
                  <a:pt x="267882" y="115105"/>
                </a:moveTo>
                <a:lnTo>
                  <a:pt x="266954" y="115569"/>
                </a:lnTo>
                <a:lnTo>
                  <a:pt x="267173" y="115569"/>
                </a:lnTo>
                <a:lnTo>
                  <a:pt x="267882" y="115105"/>
                </a:lnTo>
                <a:close/>
              </a:path>
              <a:path w="2533015" h="770889">
                <a:moveTo>
                  <a:pt x="269493" y="114300"/>
                </a:moveTo>
                <a:lnTo>
                  <a:pt x="269113" y="114300"/>
                </a:lnTo>
                <a:lnTo>
                  <a:pt x="267882" y="115105"/>
                </a:lnTo>
                <a:lnTo>
                  <a:pt x="269493" y="114300"/>
                </a:lnTo>
                <a:close/>
              </a:path>
              <a:path w="2533015" h="770889">
                <a:moveTo>
                  <a:pt x="916304" y="58419"/>
                </a:moveTo>
                <a:lnTo>
                  <a:pt x="568071" y="58419"/>
                </a:lnTo>
                <a:lnTo>
                  <a:pt x="604393" y="59689"/>
                </a:lnTo>
                <a:lnTo>
                  <a:pt x="603376" y="59689"/>
                </a:lnTo>
                <a:lnTo>
                  <a:pt x="641603" y="62229"/>
                </a:lnTo>
                <a:lnTo>
                  <a:pt x="640588" y="62229"/>
                </a:lnTo>
                <a:lnTo>
                  <a:pt x="680847" y="67310"/>
                </a:lnTo>
                <a:lnTo>
                  <a:pt x="680212" y="67310"/>
                </a:lnTo>
                <a:lnTo>
                  <a:pt x="701167" y="69850"/>
                </a:lnTo>
                <a:lnTo>
                  <a:pt x="700532" y="69850"/>
                </a:lnTo>
                <a:lnTo>
                  <a:pt x="722122" y="73660"/>
                </a:lnTo>
                <a:lnTo>
                  <a:pt x="721740" y="73660"/>
                </a:lnTo>
                <a:lnTo>
                  <a:pt x="743965" y="77469"/>
                </a:lnTo>
                <a:lnTo>
                  <a:pt x="743458" y="77469"/>
                </a:lnTo>
                <a:lnTo>
                  <a:pt x="766063" y="81279"/>
                </a:lnTo>
                <a:lnTo>
                  <a:pt x="765556" y="81279"/>
                </a:lnTo>
                <a:lnTo>
                  <a:pt x="789051" y="86360"/>
                </a:lnTo>
                <a:lnTo>
                  <a:pt x="788797" y="86360"/>
                </a:lnTo>
                <a:lnTo>
                  <a:pt x="812800" y="91439"/>
                </a:lnTo>
                <a:lnTo>
                  <a:pt x="812292" y="91439"/>
                </a:lnTo>
                <a:lnTo>
                  <a:pt x="837057" y="96519"/>
                </a:lnTo>
                <a:lnTo>
                  <a:pt x="836676" y="96519"/>
                </a:lnTo>
                <a:lnTo>
                  <a:pt x="861949" y="102869"/>
                </a:lnTo>
                <a:lnTo>
                  <a:pt x="861695" y="102869"/>
                </a:lnTo>
                <a:lnTo>
                  <a:pt x="887730" y="110489"/>
                </a:lnTo>
                <a:lnTo>
                  <a:pt x="887349" y="109219"/>
                </a:lnTo>
                <a:lnTo>
                  <a:pt x="1076998" y="109219"/>
                </a:lnTo>
                <a:lnTo>
                  <a:pt x="1053084" y="100329"/>
                </a:lnTo>
                <a:lnTo>
                  <a:pt x="1020190" y="90169"/>
                </a:lnTo>
                <a:lnTo>
                  <a:pt x="988568" y="78739"/>
                </a:lnTo>
                <a:lnTo>
                  <a:pt x="958469" y="69850"/>
                </a:lnTo>
                <a:lnTo>
                  <a:pt x="929894" y="62229"/>
                </a:lnTo>
                <a:lnTo>
                  <a:pt x="916304" y="58419"/>
                </a:lnTo>
                <a:close/>
              </a:path>
              <a:path w="2533015" h="770889">
                <a:moveTo>
                  <a:pt x="290703" y="104139"/>
                </a:moveTo>
                <a:lnTo>
                  <a:pt x="289814" y="104139"/>
                </a:lnTo>
                <a:lnTo>
                  <a:pt x="287655" y="105410"/>
                </a:lnTo>
                <a:lnTo>
                  <a:pt x="290703" y="104139"/>
                </a:lnTo>
                <a:close/>
              </a:path>
              <a:path w="2533015" h="770889">
                <a:moveTo>
                  <a:pt x="313454" y="95250"/>
                </a:moveTo>
                <a:lnTo>
                  <a:pt x="312039" y="95250"/>
                </a:lnTo>
                <a:lnTo>
                  <a:pt x="309753" y="96519"/>
                </a:lnTo>
                <a:lnTo>
                  <a:pt x="313454" y="95250"/>
                </a:lnTo>
                <a:close/>
              </a:path>
              <a:path w="2533015" h="770889">
                <a:moveTo>
                  <a:pt x="338645" y="87629"/>
                </a:moveTo>
                <a:lnTo>
                  <a:pt x="335661" y="87629"/>
                </a:lnTo>
                <a:lnTo>
                  <a:pt x="334137" y="88900"/>
                </a:lnTo>
                <a:lnTo>
                  <a:pt x="338645" y="87629"/>
                </a:lnTo>
                <a:close/>
              </a:path>
            </a:pathLst>
          </a:custGeom>
          <a:solidFill>
            <a:srgbClr val="538235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649979" y="4553711"/>
            <a:ext cx="1385316" cy="4815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649979" y="4553711"/>
            <a:ext cx="1385570" cy="481965"/>
          </a:xfrm>
          <a:custGeom>
            <a:avLst/>
            <a:gdLst/>
            <a:ahLst/>
            <a:cxnLst/>
            <a:rect l="l" t="t" r="r" b="b"/>
            <a:pathLst>
              <a:path w="1385570" h="481964">
                <a:moveTo>
                  <a:pt x="0" y="80263"/>
                </a:moveTo>
                <a:lnTo>
                  <a:pt x="6308" y="49023"/>
                </a:lnTo>
                <a:lnTo>
                  <a:pt x="23510" y="23510"/>
                </a:lnTo>
                <a:lnTo>
                  <a:pt x="49023" y="6308"/>
                </a:lnTo>
                <a:lnTo>
                  <a:pt x="80264" y="0"/>
                </a:lnTo>
                <a:lnTo>
                  <a:pt x="1305052" y="0"/>
                </a:lnTo>
                <a:lnTo>
                  <a:pt x="1336292" y="6308"/>
                </a:lnTo>
                <a:lnTo>
                  <a:pt x="1361805" y="23510"/>
                </a:lnTo>
                <a:lnTo>
                  <a:pt x="1379007" y="49023"/>
                </a:lnTo>
                <a:lnTo>
                  <a:pt x="1385316" y="80263"/>
                </a:lnTo>
                <a:lnTo>
                  <a:pt x="1385316" y="401319"/>
                </a:lnTo>
                <a:lnTo>
                  <a:pt x="1379007" y="432560"/>
                </a:lnTo>
                <a:lnTo>
                  <a:pt x="1361805" y="458073"/>
                </a:lnTo>
                <a:lnTo>
                  <a:pt x="1336292" y="475275"/>
                </a:lnTo>
                <a:lnTo>
                  <a:pt x="1305052" y="481583"/>
                </a:lnTo>
                <a:lnTo>
                  <a:pt x="80264" y="481583"/>
                </a:lnTo>
                <a:lnTo>
                  <a:pt x="49023" y="475275"/>
                </a:lnTo>
                <a:lnTo>
                  <a:pt x="23510" y="458073"/>
                </a:lnTo>
                <a:lnTo>
                  <a:pt x="6308" y="432560"/>
                </a:lnTo>
                <a:lnTo>
                  <a:pt x="0" y="401319"/>
                </a:lnTo>
                <a:lnTo>
                  <a:pt x="0" y="802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821684" y="4580635"/>
            <a:ext cx="1040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Encoder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434071" y="4661915"/>
            <a:ext cx="1385316" cy="4815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434071" y="4661915"/>
            <a:ext cx="1385570" cy="481965"/>
          </a:xfrm>
          <a:custGeom>
            <a:avLst/>
            <a:gdLst/>
            <a:ahLst/>
            <a:cxnLst/>
            <a:rect l="l" t="t" r="r" b="b"/>
            <a:pathLst>
              <a:path w="1385570" h="481964">
                <a:moveTo>
                  <a:pt x="0" y="80263"/>
                </a:moveTo>
                <a:lnTo>
                  <a:pt x="6308" y="49023"/>
                </a:lnTo>
                <a:lnTo>
                  <a:pt x="23510" y="23510"/>
                </a:lnTo>
                <a:lnTo>
                  <a:pt x="49023" y="6308"/>
                </a:lnTo>
                <a:lnTo>
                  <a:pt x="80263" y="0"/>
                </a:lnTo>
                <a:lnTo>
                  <a:pt x="1305052" y="0"/>
                </a:lnTo>
                <a:lnTo>
                  <a:pt x="1336292" y="6308"/>
                </a:lnTo>
                <a:lnTo>
                  <a:pt x="1361805" y="23510"/>
                </a:lnTo>
                <a:lnTo>
                  <a:pt x="1379007" y="49023"/>
                </a:lnTo>
                <a:lnTo>
                  <a:pt x="1385316" y="80263"/>
                </a:lnTo>
                <a:lnTo>
                  <a:pt x="1385316" y="401319"/>
                </a:lnTo>
                <a:lnTo>
                  <a:pt x="1379007" y="432560"/>
                </a:lnTo>
                <a:lnTo>
                  <a:pt x="1361805" y="458073"/>
                </a:lnTo>
                <a:lnTo>
                  <a:pt x="1336292" y="475275"/>
                </a:lnTo>
                <a:lnTo>
                  <a:pt x="1305052" y="481583"/>
                </a:lnTo>
                <a:lnTo>
                  <a:pt x="80263" y="481583"/>
                </a:lnTo>
                <a:lnTo>
                  <a:pt x="49023" y="475275"/>
                </a:lnTo>
                <a:lnTo>
                  <a:pt x="23510" y="458073"/>
                </a:lnTo>
                <a:lnTo>
                  <a:pt x="6308" y="432560"/>
                </a:lnTo>
                <a:lnTo>
                  <a:pt x="0" y="401319"/>
                </a:lnTo>
                <a:lnTo>
                  <a:pt x="0" y="8026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971413" y="4252086"/>
            <a:ext cx="2690495" cy="828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Specific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632585" marR="0" lvl="0" indent="0" algn="l" defTabSz="914400" rtl="0" eaLnBrk="1" fontAlgn="auto" latinLnBrk="0" hangingPunct="1">
              <a:lnSpc>
                <a:spcPct val="100000"/>
              </a:lnSpc>
              <a:spcBef>
                <a:spcPts val="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Decoder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255764" y="3076194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170676" y="3082289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85588" y="3076194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– General Sequence (v2)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577339" y="5836920"/>
            <a:ext cx="1778635" cy="44958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25400" rIns="0" bIns="0" rtlCol="0">
            <a:spAutoFit/>
          </a:bodyPr>
          <a:lstStyle/>
          <a:p>
            <a:pPr marL="189230" marR="0" lvl="0" indent="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2682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1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2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77111" y="4312920"/>
            <a:ext cx="6731508" cy="1170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7111" y="4312920"/>
            <a:ext cx="6731634" cy="1170940"/>
          </a:xfrm>
          <a:custGeom>
            <a:avLst/>
            <a:gdLst/>
            <a:ahLst/>
            <a:cxnLst/>
            <a:rect l="l" t="t" r="r" b="b"/>
            <a:pathLst>
              <a:path w="6731634" h="1170939">
                <a:moveTo>
                  <a:pt x="0" y="195071"/>
                </a:moveTo>
                <a:lnTo>
                  <a:pt x="5154" y="150356"/>
                </a:lnTo>
                <a:lnTo>
                  <a:pt x="19834" y="109301"/>
                </a:lnTo>
                <a:lnTo>
                  <a:pt x="42867" y="73080"/>
                </a:lnTo>
                <a:lnTo>
                  <a:pt x="73080" y="42867"/>
                </a:lnTo>
                <a:lnTo>
                  <a:pt x="109301" y="19834"/>
                </a:lnTo>
                <a:lnTo>
                  <a:pt x="150356" y="5154"/>
                </a:lnTo>
                <a:lnTo>
                  <a:pt x="195072" y="0"/>
                </a:lnTo>
                <a:lnTo>
                  <a:pt x="6536436" y="0"/>
                </a:lnTo>
                <a:lnTo>
                  <a:pt x="6581151" y="5154"/>
                </a:lnTo>
                <a:lnTo>
                  <a:pt x="6622206" y="19834"/>
                </a:lnTo>
                <a:lnTo>
                  <a:pt x="6658427" y="42867"/>
                </a:lnTo>
                <a:lnTo>
                  <a:pt x="6688640" y="73080"/>
                </a:lnTo>
                <a:lnTo>
                  <a:pt x="6711673" y="109301"/>
                </a:lnTo>
                <a:lnTo>
                  <a:pt x="6726353" y="150356"/>
                </a:lnTo>
                <a:lnTo>
                  <a:pt x="6731508" y="195071"/>
                </a:lnTo>
                <a:lnTo>
                  <a:pt x="6731508" y="975359"/>
                </a:lnTo>
                <a:lnTo>
                  <a:pt x="6726353" y="1020075"/>
                </a:lnTo>
                <a:lnTo>
                  <a:pt x="6711673" y="1061130"/>
                </a:lnTo>
                <a:lnTo>
                  <a:pt x="6688640" y="1097351"/>
                </a:lnTo>
                <a:lnTo>
                  <a:pt x="6658427" y="1127564"/>
                </a:lnTo>
                <a:lnTo>
                  <a:pt x="6622206" y="1150597"/>
                </a:lnTo>
                <a:lnTo>
                  <a:pt x="6581151" y="1165277"/>
                </a:lnTo>
                <a:lnTo>
                  <a:pt x="6536436" y="1170431"/>
                </a:lnTo>
                <a:lnTo>
                  <a:pt x="195072" y="1170431"/>
                </a:lnTo>
                <a:lnTo>
                  <a:pt x="150356" y="1165277"/>
                </a:lnTo>
                <a:lnTo>
                  <a:pt x="109301" y="1150597"/>
                </a:lnTo>
                <a:lnTo>
                  <a:pt x="73080" y="1127564"/>
                </a:lnTo>
                <a:lnTo>
                  <a:pt x="42867" y="1097351"/>
                </a:lnTo>
                <a:lnTo>
                  <a:pt x="19834" y="1061130"/>
                </a:lnTo>
                <a:lnTo>
                  <a:pt x="5154" y="1020075"/>
                </a:lnTo>
                <a:lnTo>
                  <a:pt x="0" y="975359"/>
                </a:lnTo>
                <a:lnTo>
                  <a:pt x="0" y="195071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63948" y="4650740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48611" y="551307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21507" y="551307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18052" y="5873597"/>
            <a:ext cx="74422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[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S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EP]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26408" y="551307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099303" y="551307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204203" y="551307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77100" y="551307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828800" y="3970782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728216" y="3336035"/>
            <a:ext cx="313944" cy="693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787651" y="3375659"/>
            <a:ext cx="195072" cy="5760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13888" y="3955541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813304" y="3320796"/>
            <a:ext cx="313944" cy="693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872739" y="3360420"/>
            <a:ext cx="195072" cy="5760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4000500" y="3970782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085588" y="394944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985003" y="3314700"/>
            <a:ext cx="313944" cy="693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044440" y="3354323"/>
            <a:ext cx="195072" cy="5760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172200" y="3955541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071615" y="3320796"/>
            <a:ext cx="313943" cy="693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131052" y="3360420"/>
            <a:ext cx="195072" cy="5760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57288" y="3961638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156704" y="3326891"/>
            <a:ext cx="313944" cy="693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216140" y="3366515"/>
            <a:ext cx="195072" cy="5760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042153" y="5839155"/>
            <a:ext cx="3797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3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110478" y="5839155"/>
            <a:ext cx="3797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4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163816" y="5839155"/>
            <a:ext cx="37973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5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425952" y="2292095"/>
            <a:ext cx="1225296" cy="7604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425952" y="2292095"/>
            <a:ext cx="1225550" cy="760730"/>
          </a:xfrm>
          <a:custGeom>
            <a:avLst/>
            <a:gdLst/>
            <a:ahLst/>
            <a:cxnLst/>
            <a:rect l="l" t="t" r="r" b="b"/>
            <a:pathLst>
              <a:path w="1225550" h="760730">
                <a:moveTo>
                  <a:pt x="0" y="126745"/>
                </a:moveTo>
                <a:lnTo>
                  <a:pt x="9963" y="77420"/>
                </a:lnTo>
                <a:lnTo>
                  <a:pt x="37131" y="37131"/>
                </a:lnTo>
                <a:lnTo>
                  <a:pt x="77420" y="9963"/>
                </a:lnTo>
                <a:lnTo>
                  <a:pt x="126746" y="0"/>
                </a:lnTo>
                <a:lnTo>
                  <a:pt x="1098550" y="0"/>
                </a:lnTo>
                <a:lnTo>
                  <a:pt x="1147875" y="9963"/>
                </a:lnTo>
                <a:lnTo>
                  <a:pt x="1188164" y="37131"/>
                </a:lnTo>
                <a:lnTo>
                  <a:pt x="1215332" y="77420"/>
                </a:lnTo>
                <a:lnTo>
                  <a:pt x="1225296" y="126745"/>
                </a:lnTo>
                <a:lnTo>
                  <a:pt x="1225296" y="633729"/>
                </a:lnTo>
                <a:lnTo>
                  <a:pt x="1215332" y="683055"/>
                </a:lnTo>
                <a:lnTo>
                  <a:pt x="1188164" y="723344"/>
                </a:lnTo>
                <a:lnTo>
                  <a:pt x="1147875" y="750512"/>
                </a:lnTo>
                <a:lnTo>
                  <a:pt x="1098550" y="760476"/>
                </a:lnTo>
                <a:lnTo>
                  <a:pt x="126746" y="760476"/>
                </a:lnTo>
                <a:lnTo>
                  <a:pt x="77420" y="750512"/>
                </a:lnTo>
                <a:lnTo>
                  <a:pt x="37131" y="723344"/>
                </a:lnTo>
                <a:lnTo>
                  <a:pt x="9963" y="683055"/>
                </a:lnTo>
                <a:lnTo>
                  <a:pt x="0" y="633729"/>
                </a:lnTo>
                <a:lnTo>
                  <a:pt x="0" y="126745"/>
                </a:lnTo>
                <a:close/>
              </a:path>
            </a:pathLst>
          </a:custGeom>
          <a:ln w="57912">
            <a:solidFill>
              <a:srgbClr val="53823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4000500" y="3082289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899915" y="3336035"/>
            <a:ext cx="313943" cy="6934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3959352" y="3375659"/>
            <a:ext cx="195072" cy="57607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982211" y="1942338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511040" y="2286000"/>
            <a:ext cx="1225296" cy="7604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511040" y="2286000"/>
            <a:ext cx="1225550" cy="760730"/>
          </a:xfrm>
          <a:custGeom>
            <a:avLst/>
            <a:gdLst/>
            <a:ahLst/>
            <a:cxnLst/>
            <a:rect l="l" t="t" r="r" b="b"/>
            <a:pathLst>
              <a:path w="1225550" h="760730">
                <a:moveTo>
                  <a:pt x="0" y="126746"/>
                </a:moveTo>
                <a:lnTo>
                  <a:pt x="9963" y="77420"/>
                </a:lnTo>
                <a:lnTo>
                  <a:pt x="37131" y="37131"/>
                </a:lnTo>
                <a:lnTo>
                  <a:pt x="77420" y="9963"/>
                </a:lnTo>
                <a:lnTo>
                  <a:pt x="126746" y="0"/>
                </a:lnTo>
                <a:lnTo>
                  <a:pt x="1098550" y="0"/>
                </a:lnTo>
                <a:lnTo>
                  <a:pt x="1147875" y="9963"/>
                </a:lnTo>
                <a:lnTo>
                  <a:pt x="1188164" y="37131"/>
                </a:lnTo>
                <a:lnTo>
                  <a:pt x="1215332" y="77420"/>
                </a:lnTo>
                <a:lnTo>
                  <a:pt x="1225296" y="126746"/>
                </a:lnTo>
                <a:lnTo>
                  <a:pt x="1225296" y="633729"/>
                </a:lnTo>
                <a:lnTo>
                  <a:pt x="1215332" y="683055"/>
                </a:lnTo>
                <a:lnTo>
                  <a:pt x="1188164" y="723344"/>
                </a:lnTo>
                <a:lnTo>
                  <a:pt x="1147875" y="750512"/>
                </a:lnTo>
                <a:lnTo>
                  <a:pt x="1098550" y="760476"/>
                </a:lnTo>
                <a:lnTo>
                  <a:pt x="126746" y="760476"/>
                </a:lnTo>
                <a:lnTo>
                  <a:pt x="77420" y="750512"/>
                </a:lnTo>
                <a:lnTo>
                  <a:pt x="37131" y="723344"/>
                </a:lnTo>
                <a:lnTo>
                  <a:pt x="9963" y="683055"/>
                </a:lnTo>
                <a:lnTo>
                  <a:pt x="0" y="633729"/>
                </a:lnTo>
                <a:lnTo>
                  <a:pt x="0" y="126746"/>
                </a:lnTo>
                <a:close/>
              </a:path>
            </a:pathLst>
          </a:custGeom>
          <a:ln w="57912">
            <a:solidFill>
              <a:srgbClr val="53823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5067300" y="1936242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596128" y="2292095"/>
            <a:ext cx="1225296" cy="7604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596128" y="2292095"/>
            <a:ext cx="1225550" cy="760730"/>
          </a:xfrm>
          <a:custGeom>
            <a:avLst/>
            <a:gdLst/>
            <a:ahLst/>
            <a:cxnLst/>
            <a:rect l="l" t="t" r="r" b="b"/>
            <a:pathLst>
              <a:path w="1225550" h="760730">
                <a:moveTo>
                  <a:pt x="0" y="126745"/>
                </a:moveTo>
                <a:lnTo>
                  <a:pt x="9963" y="77420"/>
                </a:lnTo>
                <a:lnTo>
                  <a:pt x="37131" y="37131"/>
                </a:lnTo>
                <a:lnTo>
                  <a:pt x="77420" y="9963"/>
                </a:lnTo>
                <a:lnTo>
                  <a:pt x="126746" y="0"/>
                </a:lnTo>
                <a:lnTo>
                  <a:pt x="1098550" y="0"/>
                </a:lnTo>
                <a:lnTo>
                  <a:pt x="1147875" y="9963"/>
                </a:lnTo>
                <a:lnTo>
                  <a:pt x="1188164" y="37131"/>
                </a:lnTo>
                <a:lnTo>
                  <a:pt x="1215332" y="77420"/>
                </a:lnTo>
                <a:lnTo>
                  <a:pt x="1225296" y="126745"/>
                </a:lnTo>
                <a:lnTo>
                  <a:pt x="1225296" y="633729"/>
                </a:lnTo>
                <a:lnTo>
                  <a:pt x="1215332" y="683055"/>
                </a:lnTo>
                <a:lnTo>
                  <a:pt x="1188164" y="723344"/>
                </a:lnTo>
                <a:lnTo>
                  <a:pt x="1147875" y="750512"/>
                </a:lnTo>
                <a:lnTo>
                  <a:pt x="1098550" y="760476"/>
                </a:lnTo>
                <a:lnTo>
                  <a:pt x="126746" y="760476"/>
                </a:lnTo>
                <a:lnTo>
                  <a:pt x="77420" y="750512"/>
                </a:lnTo>
                <a:lnTo>
                  <a:pt x="37131" y="723344"/>
                </a:lnTo>
                <a:lnTo>
                  <a:pt x="9963" y="683055"/>
                </a:lnTo>
                <a:lnTo>
                  <a:pt x="0" y="633729"/>
                </a:lnTo>
                <a:lnTo>
                  <a:pt x="0" y="126745"/>
                </a:lnTo>
                <a:close/>
              </a:path>
            </a:pathLst>
          </a:custGeom>
          <a:ln w="57912">
            <a:solidFill>
              <a:srgbClr val="53823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152388" y="1942338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681216" y="2286000"/>
            <a:ext cx="1225295" cy="7604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681216" y="2286000"/>
            <a:ext cx="1225550" cy="760730"/>
          </a:xfrm>
          <a:custGeom>
            <a:avLst/>
            <a:gdLst/>
            <a:ahLst/>
            <a:cxnLst/>
            <a:rect l="l" t="t" r="r" b="b"/>
            <a:pathLst>
              <a:path w="1225550" h="760730">
                <a:moveTo>
                  <a:pt x="0" y="126746"/>
                </a:moveTo>
                <a:lnTo>
                  <a:pt x="9963" y="77420"/>
                </a:lnTo>
                <a:lnTo>
                  <a:pt x="37131" y="37131"/>
                </a:lnTo>
                <a:lnTo>
                  <a:pt x="77420" y="9963"/>
                </a:lnTo>
                <a:lnTo>
                  <a:pt x="126745" y="0"/>
                </a:lnTo>
                <a:lnTo>
                  <a:pt x="1098550" y="0"/>
                </a:lnTo>
                <a:lnTo>
                  <a:pt x="1147875" y="9963"/>
                </a:lnTo>
                <a:lnTo>
                  <a:pt x="1188164" y="37131"/>
                </a:lnTo>
                <a:lnTo>
                  <a:pt x="1215332" y="77420"/>
                </a:lnTo>
                <a:lnTo>
                  <a:pt x="1225295" y="126746"/>
                </a:lnTo>
                <a:lnTo>
                  <a:pt x="1225295" y="633729"/>
                </a:lnTo>
                <a:lnTo>
                  <a:pt x="1215332" y="683055"/>
                </a:lnTo>
                <a:lnTo>
                  <a:pt x="1188164" y="723344"/>
                </a:lnTo>
                <a:lnTo>
                  <a:pt x="1147875" y="750512"/>
                </a:lnTo>
                <a:lnTo>
                  <a:pt x="1098550" y="760476"/>
                </a:lnTo>
                <a:lnTo>
                  <a:pt x="126745" y="760476"/>
                </a:lnTo>
                <a:lnTo>
                  <a:pt x="77420" y="750512"/>
                </a:lnTo>
                <a:lnTo>
                  <a:pt x="37131" y="723344"/>
                </a:lnTo>
                <a:lnTo>
                  <a:pt x="9963" y="683055"/>
                </a:lnTo>
                <a:lnTo>
                  <a:pt x="0" y="633729"/>
                </a:lnTo>
                <a:lnTo>
                  <a:pt x="0" y="126746"/>
                </a:lnTo>
                <a:close/>
              </a:path>
            </a:pathLst>
          </a:custGeom>
          <a:ln w="57912">
            <a:solidFill>
              <a:srgbClr val="53823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3553459" y="2275078"/>
            <a:ext cx="42259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208279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97280" algn="l"/>
                <a:tab pos="1306195" algn="l"/>
                <a:tab pos="2182495" algn="l"/>
                <a:tab pos="2391410" algn="l"/>
                <a:tab pos="3268345" algn="l"/>
                <a:tab pos="3477260" algn="l"/>
              </a:tabLst>
              <a:defRPr/>
            </a:pP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		</a:t>
            </a:r>
            <a:r>
              <a:rPr kumimoji="0" sz="3600" b="0" i="0" u="none" strike="noStrike" kern="1200" cap="none" spc="-75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		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		</a:t>
            </a:r>
            <a:r>
              <a:rPr kumimoji="0" sz="3600" b="0" i="0" u="none" strike="noStrike" kern="1200" cap="none" spc="-75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cific	</a:t>
            </a:r>
            <a:r>
              <a:rPr kumimoji="0" sz="3600" b="0" i="0" u="none" strike="noStrike" kern="1200" cap="none" spc="-7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</a:t>
            </a:r>
            <a:r>
              <a:rPr kumimoji="0" sz="3600" b="0" i="0" u="none" strike="noStrike" kern="1200" cap="none" spc="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cific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cific	</a:t>
            </a:r>
            <a:r>
              <a:rPr kumimoji="0" sz="3600" b="0" i="0" u="none" strike="noStrike" kern="1200" cap="none" spc="-7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</a:t>
            </a:r>
            <a:r>
              <a:rPr kumimoji="0" sz="3600" b="0" i="0" u="none" strike="noStrike" kern="1200" cap="none" spc="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cific</a:t>
            </a:r>
            <a:endParaRPr kumimoji="0" sz="3600" b="0" i="0" u="none" strike="noStrike" kern="1200" cap="none" spc="0" normalizeH="0" baseline="115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237476" y="1936242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536319" y="6243624"/>
            <a:ext cx="19304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input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sequence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776719" y="1549653"/>
            <a:ext cx="10629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&lt;EOS&gt;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1350391" y="1497584"/>
            <a:ext cx="5280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2512060" algn="l"/>
                <a:tab pos="3597275" algn="l"/>
                <a:tab pos="468249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output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sequence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3	</a:t>
            </a:r>
            <a:r>
              <a:rPr kumimoji="0" sz="3600" b="0" i="0" u="none" strike="noStrike" kern="1200" cap="none" spc="-7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w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4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5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382ABFF4-DAF6-45A2-BB0D-18BAD5413D82}"/>
              </a:ext>
            </a:extLst>
          </p:cNvPr>
          <p:cNvGrpSpPr/>
          <p:nvPr/>
        </p:nvGrpSpPr>
        <p:grpSpPr>
          <a:xfrm>
            <a:off x="4164329" y="4542182"/>
            <a:ext cx="3129534" cy="807846"/>
            <a:chOff x="1172717" y="4828794"/>
            <a:chExt cx="3129534" cy="807846"/>
          </a:xfrm>
        </p:grpSpPr>
        <p:sp>
          <p:nvSpPr>
            <p:cNvPr id="56" name="object 59">
              <a:extLst>
                <a:ext uri="{FF2B5EF4-FFF2-40B4-BE49-F238E27FC236}">
                  <a16:creationId xmlns:a16="http://schemas.microsoft.com/office/drawing/2014/main" id="{DE84CACB-A027-49D6-827F-880962CC518E}"/>
                </a:ext>
              </a:extLst>
            </p:cNvPr>
            <p:cNvSpPr/>
            <p:nvPr/>
          </p:nvSpPr>
          <p:spPr>
            <a:xfrm>
              <a:off x="1172717" y="4848605"/>
              <a:ext cx="1002030" cy="788035"/>
            </a:xfrm>
            <a:custGeom>
              <a:avLst/>
              <a:gdLst/>
              <a:ahLst/>
              <a:cxnLst/>
              <a:rect l="l" t="t" r="r" b="b"/>
              <a:pathLst>
                <a:path w="1002030" h="788035">
                  <a:moveTo>
                    <a:pt x="101816" y="55265"/>
                  </a:moveTo>
                  <a:lnTo>
                    <a:pt x="78344" y="85341"/>
                  </a:lnTo>
                  <a:lnTo>
                    <a:pt x="978534" y="787692"/>
                  </a:lnTo>
                  <a:lnTo>
                    <a:pt x="1001902" y="757656"/>
                  </a:lnTo>
                  <a:lnTo>
                    <a:pt x="101816" y="55265"/>
                  </a:lnTo>
                  <a:close/>
                </a:path>
                <a:path w="1002030" h="788035">
                  <a:moveTo>
                    <a:pt x="0" y="0"/>
                  </a:moveTo>
                  <a:lnTo>
                    <a:pt x="54952" y="115316"/>
                  </a:lnTo>
                  <a:lnTo>
                    <a:pt x="78344" y="85341"/>
                  </a:lnTo>
                  <a:lnTo>
                    <a:pt x="63372" y="73660"/>
                  </a:lnTo>
                  <a:lnTo>
                    <a:pt x="86817" y="43561"/>
                  </a:lnTo>
                  <a:lnTo>
                    <a:pt x="110950" y="43561"/>
                  </a:lnTo>
                  <a:lnTo>
                    <a:pt x="125222" y="25273"/>
                  </a:lnTo>
                  <a:lnTo>
                    <a:pt x="0" y="0"/>
                  </a:lnTo>
                  <a:close/>
                </a:path>
                <a:path w="1002030" h="788035">
                  <a:moveTo>
                    <a:pt x="86817" y="43561"/>
                  </a:moveTo>
                  <a:lnTo>
                    <a:pt x="63372" y="73660"/>
                  </a:lnTo>
                  <a:lnTo>
                    <a:pt x="78344" y="85341"/>
                  </a:lnTo>
                  <a:lnTo>
                    <a:pt x="101816" y="55265"/>
                  </a:lnTo>
                  <a:lnTo>
                    <a:pt x="86817" y="43561"/>
                  </a:lnTo>
                  <a:close/>
                </a:path>
                <a:path w="1002030" h="788035">
                  <a:moveTo>
                    <a:pt x="110950" y="43561"/>
                  </a:moveTo>
                  <a:lnTo>
                    <a:pt x="86817" y="43561"/>
                  </a:lnTo>
                  <a:lnTo>
                    <a:pt x="101816" y="55265"/>
                  </a:lnTo>
                  <a:lnTo>
                    <a:pt x="110950" y="43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bject 60">
              <a:extLst>
                <a:ext uri="{FF2B5EF4-FFF2-40B4-BE49-F238E27FC236}">
                  <a16:creationId xmlns:a16="http://schemas.microsoft.com/office/drawing/2014/main" id="{4DC2A7FF-DE4E-49D6-AEEE-5BD14BDB2F06}"/>
                </a:ext>
              </a:extLst>
            </p:cNvPr>
            <p:cNvSpPr/>
            <p:nvPr/>
          </p:nvSpPr>
          <p:spPr>
            <a:xfrm>
              <a:off x="2198370" y="4828794"/>
              <a:ext cx="1002030" cy="788035"/>
            </a:xfrm>
            <a:custGeom>
              <a:avLst/>
              <a:gdLst/>
              <a:ahLst/>
              <a:cxnLst/>
              <a:rect l="l" t="t" r="r" b="b"/>
              <a:pathLst>
                <a:path w="1002030" h="788035">
                  <a:moveTo>
                    <a:pt x="101842" y="55247"/>
                  </a:moveTo>
                  <a:lnTo>
                    <a:pt x="78360" y="85353"/>
                  </a:lnTo>
                  <a:lnTo>
                    <a:pt x="978535" y="787692"/>
                  </a:lnTo>
                  <a:lnTo>
                    <a:pt x="1001903" y="757681"/>
                  </a:lnTo>
                  <a:lnTo>
                    <a:pt x="101842" y="55247"/>
                  </a:lnTo>
                  <a:close/>
                </a:path>
                <a:path w="1002030" h="788035">
                  <a:moveTo>
                    <a:pt x="0" y="0"/>
                  </a:moveTo>
                  <a:lnTo>
                    <a:pt x="54991" y="115315"/>
                  </a:lnTo>
                  <a:lnTo>
                    <a:pt x="78360" y="85353"/>
                  </a:lnTo>
                  <a:lnTo>
                    <a:pt x="63373" y="73659"/>
                  </a:lnTo>
                  <a:lnTo>
                    <a:pt x="86868" y="43560"/>
                  </a:lnTo>
                  <a:lnTo>
                    <a:pt x="110957" y="43560"/>
                  </a:lnTo>
                  <a:lnTo>
                    <a:pt x="125222" y="25272"/>
                  </a:lnTo>
                  <a:lnTo>
                    <a:pt x="0" y="0"/>
                  </a:lnTo>
                  <a:close/>
                </a:path>
                <a:path w="1002030" h="788035">
                  <a:moveTo>
                    <a:pt x="86868" y="43560"/>
                  </a:moveTo>
                  <a:lnTo>
                    <a:pt x="63373" y="73659"/>
                  </a:lnTo>
                  <a:lnTo>
                    <a:pt x="78360" y="85353"/>
                  </a:lnTo>
                  <a:lnTo>
                    <a:pt x="101842" y="55247"/>
                  </a:lnTo>
                  <a:lnTo>
                    <a:pt x="86868" y="43560"/>
                  </a:lnTo>
                  <a:close/>
                </a:path>
                <a:path w="1002030" h="788035">
                  <a:moveTo>
                    <a:pt x="110957" y="43560"/>
                  </a:moveTo>
                  <a:lnTo>
                    <a:pt x="86868" y="43560"/>
                  </a:lnTo>
                  <a:lnTo>
                    <a:pt x="101842" y="55247"/>
                  </a:lnTo>
                  <a:lnTo>
                    <a:pt x="110957" y="43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bject 61">
              <a:extLst>
                <a:ext uri="{FF2B5EF4-FFF2-40B4-BE49-F238E27FC236}">
                  <a16:creationId xmlns:a16="http://schemas.microsoft.com/office/drawing/2014/main" id="{902E7052-5FE4-4282-92F1-6531A851E5A1}"/>
                </a:ext>
              </a:extLst>
            </p:cNvPr>
            <p:cNvSpPr/>
            <p:nvPr/>
          </p:nvSpPr>
          <p:spPr>
            <a:xfrm>
              <a:off x="3300221" y="4848605"/>
              <a:ext cx="1002030" cy="788035"/>
            </a:xfrm>
            <a:custGeom>
              <a:avLst/>
              <a:gdLst/>
              <a:ahLst/>
              <a:cxnLst/>
              <a:rect l="l" t="t" r="r" b="b"/>
              <a:pathLst>
                <a:path w="1002029" h="788035">
                  <a:moveTo>
                    <a:pt x="101842" y="55247"/>
                  </a:moveTo>
                  <a:lnTo>
                    <a:pt x="78360" y="85353"/>
                  </a:lnTo>
                  <a:lnTo>
                    <a:pt x="978535" y="787692"/>
                  </a:lnTo>
                  <a:lnTo>
                    <a:pt x="1001902" y="757656"/>
                  </a:lnTo>
                  <a:lnTo>
                    <a:pt x="101842" y="55247"/>
                  </a:lnTo>
                  <a:close/>
                </a:path>
                <a:path w="1002029" h="788035">
                  <a:moveTo>
                    <a:pt x="0" y="0"/>
                  </a:moveTo>
                  <a:lnTo>
                    <a:pt x="54990" y="115316"/>
                  </a:lnTo>
                  <a:lnTo>
                    <a:pt x="78360" y="85353"/>
                  </a:lnTo>
                  <a:lnTo>
                    <a:pt x="63373" y="73660"/>
                  </a:lnTo>
                  <a:lnTo>
                    <a:pt x="86867" y="43561"/>
                  </a:lnTo>
                  <a:lnTo>
                    <a:pt x="110957" y="43561"/>
                  </a:lnTo>
                  <a:lnTo>
                    <a:pt x="125222" y="25273"/>
                  </a:lnTo>
                  <a:lnTo>
                    <a:pt x="0" y="0"/>
                  </a:lnTo>
                  <a:close/>
                </a:path>
                <a:path w="1002029" h="788035">
                  <a:moveTo>
                    <a:pt x="86867" y="43561"/>
                  </a:moveTo>
                  <a:lnTo>
                    <a:pt x="63373" y="73660"/>
                  </a:lnTo>
                  <a:lnTo>
                    <a:pt x="78360" y="85353"/>
                  </a:lnTo>
                  <a:lnTo>
                    <a:pt x="101842" y="55247"/>
                  </a:lnTo>
                  <a:lnTo>
                    <a:pt x="86867" y="43561"/>
                  </a:lnTo>
                  <a:close/>
                </a:path>
                <a:path w="1002029" h="788035">
                  <a:moveTo>
                    <a:pt x="110957" y="43561"/>
                  </a:moveTo>
                  <a:lnTo>
                    <a:pt x="86867" y="43561"/>
                  </a:lnTo>
                  <a:lnTo>
                    <a:pt x="101842" y="55247"/>
                  </a:lnTo>
                  <a:lnTo>
                    <a:pt x="110957" y="43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bject 62">
              <a:extLst>
                <a:ext uri="{FF2B5EF4-FFF2-40B4-BE49-F238E27FC236}">
                  <a16:creationId xmlns:a16="http://schemas.microsoft.com/office/drawing/2014/main" id="{F8C13F62-933D-4F20-8C2B-23741CAA98A6}"/>
                </a:ext>
              </a:extLst>
            </p:cNvPr>
            <p:cNvSpPr/>
            <p:nvPr/>
          </p:nvSpPr>
          <p:spPr>
            <a:xfrm>
              <a:off x="1527047" y="5035296"/>
              <a:ext cx="266700" cy="356235"/>
            </a:xfrm>
            <a:custGeom>
              <a:avLst/>
              <a:gdLst/>
              <a:ahLst/>
              <a:cxnLst/>
              <a:rect l="l" t="t" r="r" b="b"/>
              <a:pathLst>
                <a:path w="266700" h="356235">
                  <a:moveTo>
                    <a:pt x="0" y="0"/>
                  </a:moveTo>
                  <a:lnTo>
                    <a:pt x="266700" y="356234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bject 63">
              <a:extLst>
                <a:ext uri="{FF2B5EF4-FFF2-40B4-BE49-F238E27FC236}">
                  <a16:creationId xmlns:a16="http://schemas.microsoft.com/office/drawing/2014/main" id="{60E6E60D-D563-4CF0-B0DA-FF4FE68B1224}"/>
                </a:ext>
              </a:extLst>
            </p:cNvPr>
            <p:cNvSpPr/>
            <p:nvPr/>
          </p:nvSpPr>
          <p:spPr>
            <a:xfrm>
              <a:off x="1534667" y="5024628"/>
              <a:ext cx="252095" cy="377825"/>
            </a:xfrm>
            <a:custGeom>
              <a:avLst/>
              <a:gdLst/>
              <a:ahLst/>
              <a:cxnLst/>
              <a:rect l="l" t="t" r="r" b="b"/>
              <a:pathLst>
                <a:path w="252094" h="377825">
                  <a:moveTo>
                    <a:pt x="251713" y="0"/>
                  </a:moveTo>
                  <a:lnTo>
                    <a:pt x="0" y="377571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bject 64">
              <a:extLst>
                <a:ext uri="{FF2B5EF4-FFF2-40B4-BE49-F238E27FC236}">
                  <a16:creationId xmlns:a16="http://schemas.microsoft.com/office/drawing/2014/main" id="{576BD1F9-7D43-48BA-A2E1-FCB516FC1603}"/>
                </a:ext>
              </a:extLst>
            </p:cNvPr>
            <p:cNvSpPr/>
            <p:nvPr/>
          </p:nvSpPr>
          <p:spPr>
            <a:xfrm>
              <a:off x="2572511" y="5056632"/>
              <a:ext cx="266700" cy="356235"/>
            </a:xfrm>
            <a:custGeom>
              <a:avLst/>
              <a:gdLst/>
              <a:ahLst/>
              <a:cxnLst/>
              <a:rect l="l" t="t" r="r" b="b"/>
              <a:pathLst>
                <a:path w="266700" h="356235">
                  <a:moveTo>
                    <a:pt x="0" y="0"/>
                  </a:moveTo>
                  <a:lnTo>
                    <a:pt x="266700" y="356235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bject 65">
              <a:extLst>
                <a:ext uri="{FF2B5EF4-FFF2-40B4-BE49-F238E27FC236}">
                  <a16:creationId xmlns:a16="http://schemas.microsoft.com/office/drawing/2014/main" id="{48107141-419C-47F2-A3AF-AAD02AD6960A}"/>
                </a:ext>
              </a:extLst>
            </p:cNvPr>
            <p:cNvSpPr/>
            <p:nvPr/>
          </p:nvSpPr>
          <p:spPr>
            <a:xfrm>
              <a:off x="2580132" y="5045964"/>
              <a:ext cx="252095" cy="377825"/>
            </a:xfrm>
            <a:custGeom>
              <a:avLst/>
              <a:gdLst/>
              <a:ahLst/>
              <a:cxnLst/>
              <a:rect l="l" t="t" r="r" b="b"/>
              <a:pathLst>
                <a:path w="252094" h="377825">
                  <a:moveTo>
                    <a:pt x="251713" y="0"/>
                  </a:moveTo>
                  <a:lnTo>
                    <a:pt x="0" y="377571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bject 66">
              <a:extLst>
                <a:ext uri="{FF2B5EF4-FFF2-40B4-BE49-F238E27FC236}">
                  <a16:creationId xmlns:a16="http://schemas.microsoft.com/office/drawing/2014/main" id="{4D193338-3777-4429-BF5F-6DDD7848A909}"/>
                </a:ext>
              </a:extLst>
            </p:cNvPr>
            <p:cNvSpPr/>
            <p:nvPr/>
          </p:nvSpPr>
          <p:spPr>
            <a:xfrm>
              <a:off x="3631691" y="5035296"/>
              <a:ext cx="266700" cy="356235"/>
            </a:xfrm>
            <a:custGeom>
              <a:avLst/>
              <a:gdLst/>
              <a:ahLst/>
              <a:cxnLst/>
              <a:rect l="l" t="t" r="r" b="b"/>
              <a:pathLst>
                <a:path w="266700" h="356235">
                  <a:moveTo>
                    <a:pt x="0" y="0"/>
                  </a:moveTo>
                  <a:lnTo>
                    <a:pt x="266700" y="356234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object 67">
              <a:extLst>
                <a:ext uri="{FF2B5EF4-FFF2-40B4-BE49-F238E27FC236}">
                  <a16:creationId xmlns:a16="http://schemas.microsoft.com/office/drawing/2014/main" id="{844C0E2E-47CF-4568-96C1-6F61A1D977DC}"/>
                </a:ext>
              </a:extLst>
            </p:cNvPr>
            <p:cNvSpPr/>
            <p:nvPr/>
          </p:nvSpPr>
          <p:spPr>
            <a:xfrm>
              <a:off x="3639311" y="5024628"/>
              <a:ext cx="252095" cy="377825"/>
            </a:xfrm>
            <a:custGeom>
              <a:avLst/>
              <a:gdLst/>
              <a:ahLst/>
              <a:cxnLst/>
              <a:rect l="l" t="t" r="r" b="b"/>
              <a:pathLst>
                <a:path w="252095" h="377825">
                  <a:moveTo>
                    <a:pt x="251713" y="0"/>
                  </a:moveTo>
                  <a:lnTo>
                    <a:pt x="0" y="377571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84503" y="3964685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54351" y="3964685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76955" y="3964685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4127" y="5862065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78735" y="5862065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99816" y="5862065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99744" y="4830317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69592" y="4830317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92195" y="4830317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91539" y="4203191"/>
            <a:ext cx="313944" cy="656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50975" y="4242815"/>
            <a:ext cx="195072" cy="5394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959864" y="4223003"/>
            <a:ext cx="313944" cy="656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19300" y="4262628"/>
            <a:ext cx="195072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988564" y="4236720"/>
            <a:ext cx="313943" cy="656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48000" y="4276344"/>
            <a:ext cx="195072" cy="5394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39872" y="6164376"/>
            <a:ext cx="346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85216" y="3369564"/>
            <a:ext cx="2927604" cy="594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85216" y="3369564"/>
            <a:ext cx="2927985" cy="594360"/>
          </a:xfrm>
          <a:custGeom>
            <a:avLst/>
            <a:gdLst/>
            <a:ahLst/>
            <a:cxnLst/>
            <a:rect l="l" t="t" r="r" b="b"/>
            <a:pathLst>
              <a:path w="2927985" h="594360">
                <a:moveTo>
                  <a:pt x="0" y="99060"/>
                </a:moveTo>
                <a:lnTo>
                  <a:pt x="7784" y="60489"/>
                </a:lnTo>
                <a:lnTo>
                  <a:pt x="29013" y="29003"/>
                </a:lnTo>
                <a:lnTo>
                  <a:pt x="60500" y="7780"/>
                </a:lnTo>
                <a:lnTo>
                  <a:pt x="99060" y="0"/>
                </a:lnTo>
                <a:lnTo>
                  <a:pt x="2828544" y="0"/>
                </a:lnTo>
                <a:lnTo>
                  <a:pt x="2867114" y="7780"/>
                </a:lnTo>
                <a:lnTo>
                  <a:pt x="2898600" y="29003"/>
                </a:lnTo>
                <a:lnTo>
                  <a:pt x="2919823" y="60489"/>
                </a:lnTo>
                <a:lnTo>
                  <a:pt x="2927604" y="99060"/>
                </a:lnTo>
                <a:lnTo>
                  <a:pt x="2927604" y="495300"/>
                </a:lnTo>
                <a:lnTo>
                  <a:pt x="2919823" y="533870"/>
                </a:lnTo>
                <a:lnTo>
                  <a:pt x="2898600" y="565356"/>
                </a:lnTo>
                <a:lnTo>
                  <a:pt x="2867114" y="586579"/>
                </a:lnTo>
                <a:lnTo>
                  <a:pt x="2828544" y="594360"/>
                </a:lnTo>
                <a:lnTo>
                  <a:pt x="99060" y="594360"/>
                </a:lnTo>
                <a:lnTo>
                  <a:pt x="60500" y="586579"/>
                </a:lnTo>
                <a:lnTo>
                  <a:pt x="29013" y="565356"/>
                </a:lnTo>
                <a:lnTo>
                  <a:pt x="7784" y="533870"/>
                </a:lnTo>
                <a:lnTo>
                  <a:pt x="0" y="495300"/>
                </a:lnTo>
                <a:lnTo>
                  <a:pt x="0" y="99060"/>
                </a:lnTo>
                <a:close/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4172" y="3419347"/>
            <a:ext cx="287020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467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Task-specific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92836" y="5193791"/>
            <a:ext cx="2862072" cy="6461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92836" y="5193791"/>
            <a:ext cx="2862580" cy="646430"/>
          </a:xfrm>
          <a:custGeom>
            <a:avLst/>
            <a:gdLst/>
            <a:ahLst/>
            <a:cxnLst/>
            <a:rect l="l" t="t" r="r" b="b"/>
            <a:pathLst>
              <a:path w="2862579" h="646429">
                <a:moveTo>
                  <a:pt x="0" y="107695"/>
                </a:moveTo>
                <a:lnTo>
                  <a:pt x="8463" y="65793"/>
                </a:lnTo>
                <a:lnTo>
                  <a:pt x="31545" y="31559"/>
                </a:lnTo>
                <a:lnTo>
                  <a:pt x="65777" y="8469"/>
                </a:lnTo>
                <a:lnTo>
                  <a:pt x="107695" y="0"/>
                </a:lnTo>
                <a:lnTo>
                  <a:pt x="2754376" y="0"/>
                </a:lnTo>
                <a:lnTo>
                  <a:pt x="2796278" y="8469"/>
                </a:lnTo>
                <a:lnTo>
                  <a:pt x="2830512" y="31559"/>
                </a:lnTo>
                <a:lnTo>
                  <a:pt x="2853602" y="65793"/>
                </a:lnTo>
                <a:lnTo>
                  <a:pt x="2862072" y="107695"/>
                </a:lnTo>
                <a:lnTo>
                  <a:pt x="2862072" y="538479"/>
                </a:lnTo>
                <a:lnTo>
                  <a:pt x="2853602" y="580398"/>
                </a:lnTo>
                <a:lnTo>
                  <a:pt x="2830512" y="614630"/>
                </a:lnTo>
                <a:lnTo>
                  <a:pt x="2796278" y="637712"/>
                </a:lnTo>
                <a:lnTo>
                  <a:pt x="2754376" y="646175"/>
                </a:lnTo>
                <a:lnTo>
                  <a:pt x="107695" y="646175"/>
                </a:lnTo>
                <a:lnTo>
                  <a:pt x="65777" y="637712"/>
                </a:lnTo>
                <a:lnTo>
                  <a:pt x="31545" y="614630"/>
                </a:lnTo>
                <a:lnTo>
                  <a:pt x="8463" y="580398"/>
                </a:lnTo>
                <a:lnTo>
                  <a:pt x="0" y="538479"/>
                </a:lnTo>
                <a:lnTo>
                  <a:pt x="0" y="107695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54430" y="5268874"/>
            <a:ext cx="1894839" cy="1264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8445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Pre-trained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5537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640073" y="3240785"/>
            <a:ext cx="546100" cy="3177540"/>
          </a:xfrm>
          <a:custGeom>
            <a:avLst/>
            <a:gdLst/>
            <a:ahLst/>
            <a:cxnLst/>
            <a:rect l="l" t="t" r="r" b="b"/>
            <a:pathLst>
              <a:path w="546100" h="3177540">
                <a:moveTo>
                  <a:pt x="0" y="3177540"/>
                </a:moveTo>
                <a:lnTo>
                  <a:pt x="72506" y="3174357"/>
                </a:lnTo>
                <a:lnTo>
                  <a:pt x="137667" y="3165374"/>
                </a:lnTo>
                <a:lnTo>
                  <a:pt x="192881" y="3151441"/>
                </a:lnTo>
                <a:lnTo>
                  <a:pt x="235542" y="3133406"/>
                </a:lnTo>
                <a:lnTo>
                  <a:pt x="272796" y="3088424"/>
                </a:lnTo>
                <a:lnTo>
                  <a:pt x="272796" y="1677924"/>
                </a:lnTo>
                <a:lnTo>
                  <a:pt x="282543" y="1654210"/>
                </a:lnTo>
                <a:lnTo>
                  <a:pt x="352710" y="1614868"/>
                </a:lnTo>
                <a:lnTo>
                  <a:pt x="407924" y="1600933"/>
                </a:lnTo>
                <a:lnTo>
                  <a:pt x="473085" y="1591952"/>
                </a:lnTo>
                <a:lnTo>
                  <a:pt x="545591" y="1588770"/>
                </a:lnTo>
                <a:lnTo>
                  <a:pt x="473085" y="1585587"/>
                </a:lnTo>
                <a:lnTo>
                  <a:pt x="407924" y="1576606"/>
                </a:lnTo>
                <a:lnTo>
                  <a:pt x="352710" y="1562671"/>
                </a:lnTo>
                <a:lnTo>
                  <a:pt x="310049" y="1544630"/>
                </a:lnTo>
                <a:lnTo>
                  <a:pt x="272796" y="1499615"/>
                </a:lnTo>
                <a:lnTo>
                  <a:pt x="272796" y="89153"/>
                </a:lnTo>
                <a:lnTo>
                  <a:pt x="263048" y="65440"/>
                </a:lnTo>
                <a:lnTo>
                  <a:pt x="235542" y="44139"/>
                </a:lnTo>
                <a:lnTo>
                  <a:pt x="192881" y="26098"/>
                </a:lnTo>
                <a:lnTo>
                  <a:pt x="137667" y="12163"/>
                </a:lnTo>
                <a:lnTo>
                  <a:pt x="72506" y="3182"/>
                </a:lnTo>
                <a:lnTo>
                  <a:pt x="0" y="0"/>
                </a:lnTo>
              </a:path>
            </a:pathLst>
          </a:custGeom>
          <a:ln w="2895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20641" y="4435700"/>
            <a:ext cx="2504440" cy="1437640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396240" marR="0" lvl="0" indent="0" algn="l" defTabSz="914400" rtl="0" eaLnBrk="1" fontAlgn="auto" latinLnBrk="0" hangingPunct="1">
              <a:lnSpc>
                <a:spcPct val="100000"/>
              </a:lnSpc>
              <a:spcBef>
                <a:spcPts val="11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Fine-tune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9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gigantic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r>
              <a:rPr kumimoji="0" sz="2400" b="0" i="0" u="none" strike="noStrike" kern="1200" cap="none" spc="-9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 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down-stream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967984" y="1125474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90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9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9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037831" y="1125474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90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9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9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060435" y="1125474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90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9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9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998464" y="3525773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053071" y="3525773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074152" y="3525773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983223" y="1991105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7053071" y="1991105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075676" y="1991105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875020" y="1363980"/>
            <a:ext cx="313944" cy="656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934455" y="1403603"/>
            <a:ext cx="195072" cy="5394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943343" y="1383791"/>
            <a:ext cx="315468" cy="6568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002780" y="1423416"/>
            <a:ext cx="196596" cy="53949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972043" y="1397508"/>
            <a:ext cx="315468" cy="6568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031480" y="1437132"/>
            <a:ext cx="196596" cy="5394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014843" y="3829050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568696" y="530351"/>
            <a:ext cx="2927604" cy="5943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5568696" y="530351"/>
            <a:ext cx="2927985" cy="594360"/>
          </a:xfrm>
          <a:custGeom>
            <a:avLst/>
            <a:gdLst/>
            <a:ahLst/>
            <a:cxnLst/>
            <a:rect l="l" t="t" r="r" b="b"/>
            <a:pathLst>
              <a:path w="2927984" h="594360">
                <a:moveTo>
                  <a:pt x="0" y="99060"/>
                </a:moveTo>
                <a:lnTo>
                  <a:pt x="7780" y="60489"/>
                </a:lnTo>
                <a:lnTo>
                  <a:pt x="29003" y="29003"/>
                </a:lnTo>
                <a:lnTo>
                  <a:pt x="60489" y="7780"/>
                </a:lnTo>
                <a:lnTo>
                  <a:pt x="99059" y="0"/>
                </a:lnTo>
                <a:lnTo>
                  <a:pt x="2828544" y="0"/>
                </a:lnTo>
                <a:lnTo>
                  <a:pt x="2867114" y="7780"/>
                </a:lnTo>
                <a:lnTo>
                  <a:pt x="2898600" y="29003"/>
                </a:lnTo>
                <a:lnTo>
                  <a:pt x="2919823" y="60489"/>
                </a:lnTo>
                <a:lnTo>
                  <a:pt x="2927604" y="99060"/>
                </a:lnTo>
                <a:lnTo>
                  <a:pt x="2927604" y="495300"/>
                </a:lnTo>
                <a:lnTo>
                  <a:pt x="2919823" y="533870"/>
                </a:lnTo>
                <a:lnTo>
                  <a:pt x="2898600" y="565356"/>
                </a:lnTo>
                <a:lnTo>
                  <a:pt x="2867114" y="586579"/>
                </a:lnTo>
                <a:lnTo>
                  <a:pt x="2828544" y="594360"/>
                </a:lnTo>
                <a:lnTo>
                  <a:pt x="99059" y="594360"/>
                </a:lnTo>
                <a:lnTo>
                  <a:pt x="60489" y="586579"/>
                </a:lnTo>
                <a:lnTo>
                  <a:pt x="29003" y="565356"/>
                </a:lnTo>
                <a:lnTo>
                  <a:pt x="7780" y="533870"/>
                </a:lnTo>
                <a:lnTo>
                  <a:pt x="0" y="495300"/>
                </a:lnTo>
                <a:lnTo>
                  <a:pt x="0" y="99060"/>
                </a:lnTo>
                <a:close/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120765" y="579500"/>
            <a:ext cx="18230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Task-specific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634228" y="2325623"/>
            <a:ext cx="2862072" cy="1170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634228" y="2325623"/>
            <a:ext cx="2862580" cy="1170940"/>
          </a:xfrm>
          <a:custGeom>
            <a:avLst/>
            <a:gdLst/>
            <a:ahLst/>
            <a:cxnLst/>
            <a:rect l="l" t="t" r="r" b="b"/>
            <a:pathLst>
              <a:path w="2862579" h="1170939">
                <a:moveTo>
                  <a:pt x="0" y="195072"/>
                </a:moveTo>
                <a:lnTo>
                  <a:pt x="5154" y="150356"/>
                </a:lnTo>
                <a:lnTo>
                  <a:pt x="19834" y="109301"/>
                </a:lnTo>
                <a:lnTo>
                  <a:pt x="42867" y="73080"/>
                </a:lnTo>
                <a:lnTo>
                  <a:pt x="73080" y="42867"/>
                </a:lnTo>
                <a:lnTo>
                  <a:pt x="109301" y="19834"/>
                </a:lnTo>
                <a:lnTo>
                  <a:pt x="150356" y="5154"/>
                </a:lnTo>
                <a:lnTo>
                  <a:pt x="195072" y="0"/>
                </a:lnTo>
                <a:lnTo>
                  <a:pt x="2667000" y="0"/>
                </a:lnTo>
                <a:lnTo>
                  <a:pt x="2711715" y="5154"/>
                </a:lnTo>
                <a:lnTo>
                  <a:pt x="2752770" y="19834"/>
                </a:lnTo>
                <a:lnTo>
                  <a:pt x="2788991" y="42867"/>
                </a:lnTo>
                <a:lnTo>
                  <a:pt x="2819204" y="73080"/>
                </a:lnTo>
                <a:lnTo>
                  <a:pt x="2842237" y="109301"/>
                </a:lnTo>
                <a:lnTo>
                  <a:pt x="2856917" y="150356"/>
                </a:lnTo>
                <a:lnTo>
                  <a:pt x="2862072" y="195072"/>
                </a:lnTo>
                <a:lnTo>
                  <a:pt x="2862072" y="975360"/>
                </a:lnTo>
                <a:lnTo>
                  <a:pt x="2856917" y="1020075"/>
                </a:lnTo>
                <a:lnTo>
                  <a:pt x="2842237" y="1061130"/>
                </a:lnTo>
                <a:lnTo>
                  <a:pt x="2819204" y="1097351"/>
                </a:lnTo>
                <a:lnTo>
                  <a:pt x="2788991" y="1127564"/>
                </a:lnTo>
                <a:lnTo>
                  <a:pt x="2752770" y="1150597"/>
                </a:lnTo>
                <a:lnTo>
                  <a:pt x="2711715" y="1165277"/>
                </a:lnTo>
                <a:lnTo>
                  <a:pt x="2667000" y="1170431"/>
                </a:lnTo>
                <a:lnTo>
                  <a:pt x="195072" y="1170431"/>
                </a:lnTo>
                <a:lnTo>
                  <a:pt x="150356" y="1165277"/>
                </a:lnTo>
                <a:lnTo>
                  <a:pt x="109301" y="1150597"/>
                </a:lnTo>
                <a:lnTo>
                  <a:pt x="73080" y="1127564"/>
                </a:lnTo>
                <a:lnTo>
                  <a:pt x="42867" y="1097351"/>
                </a:lnTo>
                <a:lnTo>
                  <a:pt x="19834" y="1061130"/>
                </a:lnTo>
                <a:lnTo>
                  <a:pt x="5154" y="1020075"/>
                </a:lnTo>
                <a:lnTo>
                  <a:pt x="0" y="975360"/>
                </a:lnTo>
                <a:lnTo>
                  <a:pt x="0" y="195072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929375" y="2448890"/>
            <a:ext cx="2358135" cy="17742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68020" marR="5080" lvl="0" indent="-34290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e-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ai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ed  Model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54735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-20833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8" name="object 48"/>
          <p:cNvSpPr txBox="1">
            <a:spLocks noGrp="1"/>
          </p:cNvSpPr>
          <p:nvPr>
            <p:ph type="title"/>
          </p:nvPr>
        </p:nvSpPr>
        <p:spPr>
          <a:xfrm>
            <a:off x="1309877" y="1026413"/>
            <a:ext cx="1564640" cy="10013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3200" b="1" i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How </a:t>
            </a:r>
            <a:r>
              <a:rPr sz="3200" b="1" i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to </a:t>
            </a:r>
            <a:r>
              <a:rPr sz="3200" b="1" i="1" spc="-15" dirty="0">
                <a:latin typeface="Calibri"/>
                <a:cs typeface="Calibri"/>
              </a:rPr>
              <a:t> </a:t>
            </a:r>
            <a:r>
              <a:rPr sz="3200" b="1" i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fin</a:t>
            </a:r>
            <a:r>
              <a:rPr sz="3200" b="1" i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e-t</a:t>
            </a:r>
            <a:r>
              <a:rPr sz="3200" b="1" i="1" u="heavy" spc="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</a:t>
            </a:r>
            <a:r>
              <a:rPr sz="3200" b="1" i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404996" y="595629"/>
            <a:ext cx="14084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Fine-tune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876800" y="757427"/>
            <a:ext cx="637540" cy="173990"/>
          </a:xfrm>
          <a:custGeom>
            <a:avLst/>
            <a:gdLst/>
            <a:ahLst/>
            <a:cxnLst/>
            <a:rect l="l" t="t" r="r" b="b"/>
            <a:pathLst>
              <a:path w="637539" h="173990">
                <a:moveTo>
                  <a:pt x="637539" y="57912"/>
                </a:moveTo>
                <a:lnTo>
                  <a:pt x="579627" y="57912"/>
                </a:lnTo>
                <a:lnTo>
                  <a:pt x="579627" y="115824"/>
                </a:lnTo>
                <a:lnTo>
                  <a:pt x="637539" y="115824"/>
                </a:lnTo>
                <a:lnTo>
                  <a:pt x="637539" y="57912"/>
                </a:lnTo>
                <a:close/>
              </a:path>
              <a:path w="637539" h="173990">
                <a:moveTo>
                  <a:pt x="521715" y="57912"/>
                </a:moveTo>
                <a:lnTo>
                  <a:pt x="463803" y="57912"/>
                </a:lnTo>
                <a:lnTo>
                  <a:pt x="463803" y="115824"/>
                </a:lnTo>
                <a:lnTo>
                  <a:pt x="521715" y="115824"/>
                </a:lnTo>
                <a:lnTo>
                  <a:pt x="521715" y="57912"/>
                </a:lnTo>
                <a:close/>
              </a:path>
              <a:path w="637539" h="173990">
                <a:moveTo>
                  <a:pt x="405891" y="57912"/>
                </a:moveTo>
                <a:lnTo>
                  <a:pt x="347979" y="57912"/>
                </a:lnTo>
                <a:lnTo>
                  <a:pt x="347979" y="115824"/>
                </a:lnTo>
                <a:lnTo>
                  <a:pt x="405891" y="115824"/>
                </a:lnTo>
                <a:lnTo>
                  <a:pt x="405891" y="57912"/>
                </a:lnTo>
                <a:close/>
              </a:path>
              <a:path w="637539" h="173990">
                <a:moveTo>
                  <a:pt x="290067" y="57912"/>
                </a:moveTo>
                <a:lnTo>
                  <a:pt x="232155" y="57912"/>
                </a:lnTo>
                <a:lnTo>
                  <a:pt x="232155" y="115824"/>
                </a:lnTo>
                <a:lnTo>
                  <a:pt x="290067" y="115824"/>
                </a:lnTo>
                <a:lnTo>
                  <a:pt x="290067" y="57912"/>
                </a:lnTo>
                <a:close/>
              </a:path>
              <a:path w="637539" h="173990">
                <a:moveTo>
                  <a:pt x="173736" y="0"/>
                </a:moveTo>
                <a:lnTo>
                  <a:pt x="0" y="86868"/>
                </a:lnTo>
                <a:lnTo>
                  <a:pt x="173736" y="173736"/>
                </a:lnTo>
                <a:lnTo>
                  <a:pt x="173736" y="115824"/>
                </a:lnTo>
                <a:lnTo>
                  <a:pt x="144779" y="115824"/>
                </a:lnTo>
                <a:lnTo>
                  <a:pt x="144779" y="57912"/>
                </a:lnTo>
                <a:lnTo>
                  <a:pt x="173736" y="57912"/>
                </a:lnTo>
                <a:lnTo>
                  <a:pt x="173736" y="0"/>
                </a:lnTo>
                <a:close/>
              </a:path>
              <a:path w="637539" h="173990">
                <a:moveTo>
                  <a:pt x="173736" y="57912"/>
                </a:moveTo>
                <a:lnTo>
                  <a:pt x="144779" y="57912"/>
                </a:lnTo>
                <a:lnTo>
                  <a:pt x="144779" y="115824"/>
                </a:lnTo>
                <a:lnTo>
                  <a:pt x="173736" y="115824"/>
                </a:lnTo>
                <a:lnTo>
                  <a:pt x="173736" y="57912"/>
                </a:lnTo>
                <a:close/>
              </a:path>
              <a:path w="637539" h="173990">
                <a:moveTo>
                  <a:pt x="174244" y="57912"/>
                </a:moveTo>
                <a:lnTo>
                  <a:pt x="173736" y="57912"/>
                </a:lnTo>
                <a:lnTo>
                  <a:pt x="173736" y="115824"/>
                </a:lnTo>
                <a:lnTo>
                  <a:pt x="174244" y="115824"/>
                </a:lnTo>
                <a:lnTo>
                  <a:pt x="174244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4939284" y="2528316"/>
            <a:ext cx="637540" cy="173990"/>
          </a:xfrm>
          <a:custGeom>
            <a:avLst/>
            <a:gdLst/>
            <a:ahLst/>
            <a:cxnLst/>
            <a:rect l="l" t="t" r="r" b="b"/>
            <a:pathLst>
              <a:path w="637539" h="173989">
                <a:moveTo>
                  <a:pt x="637539" y="57912"/>
                </a:moveTo>
                <a:lnTo>
                  <a:pt x="579627" y="57912"/>
                </a:lnTo>
                <a:lnTo>
                  <a:pt x="579627" y="115824"/>
                </a:lnTo>
                <a:lnTo>
                  <a:pt x="637539" y="115824"/>
                </a:lnTo>
                <a:lnTo>
                  <a:pt x="637539" y="57912"/>
                </a:lnTo>
                <a:close/>
              </a:path>
              <a:path w="637539" h="173989">
                <a:moveTo>
                  <a:pt x="521715" y="57912"/>
                </a:moveTo>
                <a:lnTo>
                  <a:pt x="463803" y="57912"/>
                </a:lnTo>
                <a:lnTo>
                  <a:pt x="463803" y="115824"/>
                </a:lnTo>
                <a:lnTo>
                  <a:pt x="521715" y="115824"/>
                </a:lnTo>
                <a:lnTo>
                  <a:pt x="521715" y="57912"/>
                </a:lnTo>
                <a:close/>
              </a:path>
              <a:path w="637539" h="173989">
                <a:moveTo>
                  <a:pt x="405891" y="57912"/>
                </a:moveTo>
                <a:lnTo>
                  <a:pt x="347979" y="57912"/>
                </a:lnTo>
                <a:lnTo>
                  <a:pt x="347979" y="115824"/>
                </a:lnTo>
                <a:lnTo>
                  <a:pt x="405891" y="115824"/>
                </a:lnTo>
                <a:lnTo>
                  <a:pt x="405891" y="57912"/>
                </a:lnTo>
                <a:close/>
              </a:path>
              <a:path w="637539" h="173989">
                <a:moveTo>
                  <a:pt x="290067" y="57912"/>
                </a:moveTo>
                <a:lnTo>
                  <a:pt x="232155" y="57912"/>
                </a:lnTo>
                <a:lnTo>
                  <a:pt x="232155" y="115824"/>
                </a:lnTo>
                <a:lnTo>
                  <a:pt x="290067" y="115824"/>
                </a:lnTo>
                <a:lnTo>
                  <a:pt x="290067" y="57912"/>
                </a:lnTo>
                <a:close/>
              </a:path>
              <a:path w="637539" h="173989">
                <a:moveTo>
                  <a:pt x="173736" y="0"/>
                </a:moveTo>
                <a:lnTo>
                  <a:pt x="0" y="86868"/>
                </a:lnTo>
                <a:lnTo>
                  <a:pt x="173736" y="173736"/>
                </a:lnTo>
                <a:lnTo>
                  <a:pt x="173736" y="115824"/>
                </a:lnTo>
                <a:lnTo>
                  <a:pt x="144779" y="115824"/>
                </a:lnTo>
                <a:lnTo>
                  <a:pt x="144779" y="57912"/>
                </a:lnTo>
                <a:lnTo>
                  <a:pt x="173736" y="57912"/>
                </a:lnTo>
                <a:lnTo>
                  <a:pt x="173736" y="0"/>
                </a:lnTo>
                <a:close/>
              </a:path>
              <a:path w="637539" h="173989">
                <a:moveTo>
                  <a:pt x="173736" y="57912"/>
                </a:moveTo>
                <a:lnTo>
                  <a:pt x="144779" y="57912"/>
                </a:lnTo>
                <a:lnTo>
                  <a:pt x="144779" y="115824"/>
                </a:lnTo>
                <a:lnTo>
                  <a:pt x="173736" y="115824"/>
                </a:lnTo>
                <a:lnTo>
                  <a:pt x="173736" y="57912"/>
                </a:lnTo>
                <a:close/>
              </a:path>
              <a:path w="637539" h="173989">
                <a:moveTo>
                  <a:pt x="174243" y="57912"/>
                </a:moveTo>
                <a:lnTo>
                  <a:pt x="173736" y="57912"/>
                </a:lnTo>
                <a:lnTo>
                  <a:pt x="173736" y="115824"/>
                </a:lnTo>
                <a:lnTo>
                  <a:pt x="174243" y="115824"/>
                </a:lnTo>
                <a:lnTo>
                  <a:pt x="174243" y="57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860929" y="2083384"/>
            <a:ext cx="2031364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90170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tu</a:t>
            </a:r>
            <a:r>
              <a:rPr kumimoji="0" sz="2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 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Extractor</a:t>
            </a:r>
            <a:r>
              <a:rPr kumimoji="0" sz="28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(Fix)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87626" y="295402"/>
            <a:ext cx="4782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[Stickland, et al.,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ICML’19] [Houlsby,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et al.,</a:t>
            </a:r>
            <a:r>
              <a:rPr kumimoji="0" sz="1800" b="0" i="0" u="none" strike="noStrike" kern="1200" cap="none" spc="-2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ICML’19]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14627" y="2033016"/>
            <a:ext cx="1751076" cy="1170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4627" y="2033016"/>
            <a:ext cx="1751330" cy="1170940"/>
          </a:xfrm>
          <a:custGeom>
            <a:avLst/>
            <a:gdLst/>
            <a:ahLst/>
            <a:cxnLst/>
            <a:rect l="l" t="t" r="r" b="b"/>
            <a:pathLst>
              <a:path w="1751330" h="1170939">
                <a:moveTo>
                  <a:pt x="0" y="195072"/>
                </a:moveTo>
                <a:lnTo>
                  <a:pt x="5154" y="150356"/>
                </a:lnTo>
                <a:lnTo>
                  <a:pt x="19834" y="109301"/>
                </a:lnTo>
                <a:lnTo>
                  <a:pt x="42867" y="73080"/>
                </a:lnTo>
                <a:lnTo>
                  <a:pt x="73080" y="42867"/>
                </a:lnTo>
                <a:lnTo>
                  <a:pt x="109301" y="19834"/>
                </a:lnTo>
                <a:lnTo>
                  <a:pt x="150356" y="5154"/>
                </a:lnTo>
                <a:lnTo>
                  <a:pt x="195072" y="0"/>
                </a:lnTo>
                <a:lnTo>
                  <a:pt x="1556004" y="0"/>
                </a:lnTo>
                <a:lnTo>
                  <a:pt x="1600719" y="5154"/>
                </a:lnTo>
                <a:lnTo>
                  <a:pt x="1641774" y="19834"/>
                </a:lnTo>
                <a:lnTo>
                  <a:pt x="1677995" y="42867"/>
                </a:lnTo>
                <a:lnTo>
                  <a:pt x="1708208" y="73080"/>
                </a:lnTo>
                <a:lnTo>
                  <a:pt x="1731241" y="109301"/>
                </a:lnTo>
                <a:lnTo>
                  <a:pt x="1745921" y="150356"/>
                </a:lnTo>
                <a:lnTo>
                  <a:pt x="1751076" y="195072"/>
                </a:lnTo>
                <a:lnTo>
                  <a:pt x="1751076" y="975360"/>
                </a:lnTo>
                <a:lnTo>
                  <a:pt x="1745921" y="1020075"/>
                </a:lnTo>
                <a:lnTo>
                  <a:pt x="1731241" y="1061130"/>
                </a:lnTo>
                <a:lnTo>
                  <a:pt x="1708208" y="1097351"/>
                </a:lnTo>
                <a:lnTo>
                  <a:pt x="1677995" y="1127564"/>
                </a:lnTo>
                <a:lnTo>
                  <a:pt x="1641774" y="1150597"/>
                </a:lnTo>
                <a:lnTo>
                  <a:pt x="1600719" y="1165277"/>
                </a:lnTo>
                <a:lnTo>
                  <a:pt x="1556004" y="1170432"/>
                </a:lnTo>
                <a:lnTo>
                  <a:pt x="195072" y="1170432"/>
                </a:lnTo>
                <a:lnTo>
                  <a:pt x="150356" y="1165277"/>
                </a:lnTo>
                <a:lnTo>
                  <a:pt x="109301" y="1150597"/>
                </a:lnTo>
                <a:lnTo>
                  <a:pt x="73080" y="1127564"/>
                </a:lnTo>
                <a:lnTo>
                  <a:pt x="42867" y="1097351"/>
                </a:lnTo>
                <a:lnTo>
                  <a:pt x="19834" y="1061130"/>
                </a:lnTo>
                <a:lnTo>
                  <a:pt x="5154" y="1020075"/>
                </a:lnTo>
                <a:lnTo>
                  <a:pt x="0" y="975360"/>
                </a:lnTo>
                <a:lnTo>
                  <a:pt x="0" y="195072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0994" y="2369947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15389" y="1050797"/>
            <a:ext cx="1751076" cy="795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15389" y="1050797"/>
            <a:ext cx="1751330" cy="795655"/>
          </a:xfrm>
          <a:custGeom>
            <a:avLst/>
            <a:gdLst/>
            <a:ahLst/>
            <a:cxnLst/>
            <a:rect l="l" t="t" r="r" b="b"/>
            <a:pathLst>
              <a:path w="1751330" h="795655">
                <a:moveTo>
                  <a:pt x="0" y="132587"/>
                </a:moveTo>
                <a:lnTo>
                  <a:pt x="6754" y="90659"/>
                </a:lnTo>
                <a:lnTo>
                  <a:pt x="25566" y="54260"/>
                </a:lnTo>
                <a:lnTo>
                  <a:pt x="54260" y="25566"/>
                </a:lnTo>
                <a:lnTo>
                  <a:pt x="90659" y="6754"/>
                </a:lnTo>
                <a:lnTo>
                  <a:pt x="132587" y="0"/>
                </a:lnTo>
                <a:lnTo>
                  <a:pt x="1618487" y="0"/>
                </a:lnTo>
                <a:lnTo>
                  <a:pt x="1660416" y="6754"/>
                </a:lnTo>
                <a:lnTo>
                  <a:pt x="1696815" y="25566"/>
                </a:lnTo>
                <a:lnTo>
                  <a:pt x="1725509" y="54260"/>
                </a:lnTo>
                <a:lnTo>
                  <a:pt x="1744321" y="90659"/>
                </a:lnTo>
                <a:lnTo>
                  <a:pt x="1751076" y="132587"/>
                </a:lnTo>
                <a:lnTo>
                  <a:pt x="1751076" y="662939"/>
                </a:lnTo>
                <a:lnTo>
                  <a:pt x="1744321" y="704868"/>
                </a:lnTo>
                <a:lnTo>
                  <a:pt x="1725509" y="741267"/>
                </a:lnTo>
                <a:lnTo>
                  <a:pt x="1696815" y="769961"/>
                </a:lnTo>
                <a:lnTo>
                  <a:pt x="1660416" y="788773"/>
                </a:lnTo>
                <a:lnTo>
                  <a:pt x="1618487" y="795527"/>
                </a:lnTo>
                <a:lnTo>
                  <a:pt x="132587" y="795527"/>
                </a:lnTo>
                <a:lnTo>
                  <a:pt x="90659" y="788773"/>
                </a:lnTo>
                <a:lnTo>
                  <a:pt x="54260" y="769961"/>
                </a:lnTo>
                <a:lnTo>
                  <a:pt x="25566" y="741267"/>
                </a:lnTo>
                <a:lnTo>
                  <a:pt x="6754" y="704868"/>
                </a:lnTo>
                <a:lnTo>
                  <a:pt x="0" y="662939"/>
                </a:lnTo>
                <a:lnTo>
                  <a:pt x="0" y="132587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28699" y="985266"/>
            <a:ext cx="11207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24066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 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Specif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05428" y="2033016"/>
            <a:ext cx="1751076" cy="1170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05428" y="2033016"/>
            <a:ext cx="1751330" cy="1170940"/>
          </a:xfrm>
          <a:custGeom>
            <a:avLst/>
            <a:gdLst/>
            <a:ahLst/>
            <a:cxnLst/>
            <a:rect l="l" t="t" r="r" b="b"/>
            <a:pathLst>
              <a:path w="1751329" h="1170939">
                <a:moveTo>
                  <a:pt x="0" y="195072"/>
                </a:moveTo>
                <a:lnTo>
                  <a:pt x="5154" y="150356"/>
                </a:lnTo>
                <a:lnTo>
                  <a:pt x="19834" y="109301"/>
                </a:lnTo>
                <a:lnTo>
                  <a:pt x="42867" y="73080"/>
                </a:lnTo>
                <a:lnTo>
                  <a:pt x="73080" y="42867"/>
                </a:lnTo>
                <a:lnTo>
                  <a:pt x="109301" y="19834"/>
                </a:lnTo>
                <a:lnTo>
                  <a:pt x="150356" y="5154"/>
                </a:lnTo>
                <a:lnTo>
                  <a:pt x="195072" y="0"/>
                </a:lnTo>
                <a:lnTo>
                  <a:pt x="1556004" y="0"/>
                </a:lnTo>
                <a:lnTo>
                  <a:pt x="1600719" y="5154"/>
                </a:lnTo>
                <a:lnTo>
                  <a:pt x="1641774" y="19834"/>
                </a:lnTo>
                <a:lnTo>
                  <a:pt x="1677995" y="42867"/>
                </a:lnTo>
                <a:lnTo>
                  <a:pt x="1708208" y="73080"/>
                </a:lnTo>
                <a:lnTo>
                  <a:pt x="1731241" y="109301"/>
                </a:lnTo>
                <a:lnTo>
                  <a:pt x="1745921" y="150356"/>
                </a:lnTo>
                <a:lnTo>
                  <a:pt x="1751076" y="195072"/>
                </a:lnTo>
                <a:lnTo>
                  <a:pt x="1751076" y="975360"/>
                </a:lnTo>
                <a:lnTo>
                  <a:pt x="1745921" y="1020075"/>
                </a:lnTo>
                <a:lnTo>
                  <a:pt x="1731241" y="1061130"/>
                </a:lnTo>
                <a:lnTo>
                  <a:pt x="1708208" y="1097351"/>
                </a:lnTo>
                <a:lnTo>
                  <a:pt x="1677995" y="1127564"/>
                </a:lnTo>
                <a:lnTo>
                  <a:pt x="1641774" y="1150597"/>
                </a:lnTo>
                <a:lnTo>
                  <a:pt x="1600719" y="1165277"/>
                </a:lnTo>
                <a:lnTo>
                  <a:pt x="1556004" y="1170432"/>
                </a:lnTo>
                <a:lnTo>
                  <a:pt x="195072" y="1170432"/>
                </a:lnTo>
                <a:lnTo>
                  <a:pt x="150356" y="1165277"/>
                </a:lnTo>
                <a:lnTo>
                  <a:pt x="109301" y="1150597"/>
                </a:lnTo>
                <a:lnTo>
                  <a:pt x="73080" y="1127564"/>
                </a:lnTo>
                <a:lnTo>
                  <a:pt x="42867" y="1097351"/>
                </a:lnTo>
                <a:lnTo>
                  <a:pt x="19834" y="1061130"/>
                </a:lnTo>
                <a:lnTo>
                  <a:pt x="5154" y="1020075"/>
                </a:lnTo>
                <a:lnTo>
                  <a:pt x="0" y="975360"/>
                </a:lnTo>
                <a:lnTo>
                  <a:pt x="0" y="195072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01795" y="2369947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06190" y="1050797"/>
            <a:ext cx="1751076" cy="7955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06190" y="1050797"/>
            <a:ext cx="1751330" cy="795655"/>
          </a:xfrm>
          <a:custGeom>
            <a:avLst/>
            <a:gdLst/>
            <a:ahLst/>
            <a:cxnLst/>
            <a:rect l="l" t="t" r="r" b="b"/>
            <a:pathLst>
              <a:path w="1751329" h="795655">
                <a:moveTo>
                  <a:pt x="0" y="132587"/>
                </a:moveTo>
                <a:lnTo>
                  <a:pt x="6754" y="90659"/>
                </a:lnTo>
                <a:lnTo>
                  <a:pt x="25566" y="54260"/>
                </a:lnTo>
                <a:lnTo>
                  <a:pt x="54260" y="25566"/>
                </a:lnTo>
                <a:lnTo>
                  <a:pt x="90659" y="6754"/>
                </a:lnTo>
                <a:lnTo>
                  <a:pt x="132587" y="0"/>
                </a:lnTo>
                <a:lnTo>
                  <a:pt x="1618488" y="0"/>
                </a:lnTo>
                <a:lnTo>
                  <a:pt x="1660416" y="6754"/>
                </a:lnTo>
                <a:lnTo>
                  <a:pt x="1696815" y="25566"/>
                </a:lnTo>
                <a:lnTo>
                  <a:pt x="1725509" y="54260"/>
                </a:lnTo>
                <a:lnTo>
                  <a:pt x="1744321" y="90659"/>
                </a:lnTo>
                <a:lnTo>
                  <a:pt x="1751076" y="132587"/>
                </a:lnTo>
                <a:lnTo>
                  <a:pt x="1751076" y="662939"/>
                </a:lnTo>
                <a:lnTo>
                  <a:pt x="1744321" y="704868"/>
                </a:lnTo>
                <a:lnTo>
                  <a:pt x="1725509" y="741267"/>
                </a:lnTo>
                <a:lnTo>
                  <a:pt x="1696815" y="769961"/>
                </a:lnTo>
                <a:lnTo>
                  <a:pt x="1660416" y="788773"/>
                </a:lnTo>
                <a:lnTo>
                  <a:pt x="1618488" y="795527"/>
                </a:lnTo>
                <a:lnTo>
                  <a:pt x="132587" y="795527"/>
                </a:lnTo>
                <a:lnTo>
                  <a:pt x="90659" y="788773"/>
                </a:lnTo>
                <a:lnTo>
                  <a:pt x="54260" y="769961"/>
                </a:lnTo>
                <a:lnTo>
                  <a:pt x="25566" y="741267"/>
                </a:lnTo>
                <a:lnTo>
                  <a:pt x="6754" y="704868"/>
                </a:lnTo>
                <a:lnTo>
                  <a:pt x="0" y="662939"/>
                </a:lnTo>
                <a:lnTo>
                  <a:pt x="0" y="132587"/>
                </a:lnTo>
                <a:close/>
              </a:path>
            </a:pathLst>
          </a:custGeom>
          <a:ln w="38099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19498" y="985266"/>
            <a:ext cx="11207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24066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 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Specif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67271" y="2033016"/>
            <a:ext cx="1751076" cy="1170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67271" y="2033016"/>
            <a:ext cx="1751330" cy="1170940"/>
          </a:xfrm>
          <a:custGeom>
            <a:avLst/>
            <a:gdLst/>
            <a:ahLst/>
            <a:cxnLst/>
            <a:rect l="l" t="t" r="r" b="b"/>
            <a:pathLst>
              <a:path w="1751329" h="1170939">
                <a:moveTo>
                  <a:pt x="0" y="195072"/>
                </a:moveTo>
                <a:lnTo>
                  <a:pt x="5154" y="150356"/>
                </a:lnTo>
                <a:lnTo>
                  <a:pt x="19834" y="109301"/>
                </a:lnTo>
                <a:lnTo>
                  <a:pt x="42867" y="73080"/>
                </a:lnTo>
                <a:lnTo>
                  <a:pt x="73080" y="42867"/>
                </a:lnTo>
                <a:lnTo>
                  <a:pt x="109301" y="19834"/>
                </a:lnTo>
                <a:lnTo>
                  <a:pt x="150356" y="5154"/>
                </a:lnTo>
                <a:lnTo>
                  <a:pt x="195072" y="0"/>
                </a:lnTo>
                <a:lnTo>
                  <a:pt x="1556003" y="0"/>
                </a:lnTo>
                <a:lnTo>
                  <a:pt x="1600719" y="5154"/>
                </a:lnTo>
                <a:lnTo>
                  <a:pt x="1641774" y="19834"/>
                </a:lnTo>
                <a:lnTo>
                  <a:pt x="1677995" y="42867"/>
                </a:lnTo>
                <a:lnTo>
                  <a:pt x="1708208" y="73080"/>
                </a:lnTo>
                <a:lnTo>
                  <a:pt x="1731241" y="109301"/>
                </a:lnTo>
                <a:lnTo>
                  <a:pt x="1745921" y="150356"/>
                </a:lnTo>
                <a:lnTo>
                  <a:pt x="1751076" y="195072"/>
                </a:lnTo>
                <a:lnTo>
                  <a:pt x="1751076" y="975360"/>
                </a:lnTo>
                <a:lnTo>
                  <a:pt x="1745921" y="1020075"/>
                </a:lnTo>
                <a:lnTo>
                  <a:pt x="1731241" y="1061130"/>
                </a:lnTo>
                <a:lnTo>
                  <a:pt x="1708208" y="1097351"/>
                </a:lnTo>
                <a:lnTo>
                  <a:pt x="1677995" y="1127564"/>
                </a:lnTo>
                <a:lnTo>
                  <a:pt x="1641774" y="1150597"/>
                </a:lnTo>
                <a:lnTo>
                  <a:pt x="1600719" y="1165277"/>
                </a:lnTo>
                <a:lnTo>
                  <a:pt x="1556003" y="1170432"/>
                </a:lnTo>
                <a:lnTo>
                  <a:pt x="195072" y="1170432"/>
                </a:lnTo>
                <a:lnTo>
                  <a:pt x="150356" y="1165277"/>
                </a:lnTo>
                <a:lnTo>
                  <a:pt x="109301" y="1150597"/>
                </a:lnTo>
                <a:lnTo>
                  <a:pt x="73080" y="1127564"/>
                </a:lnTo>
                <a:lnTo>
                  <a:pt x="42867" y="1097351"/>
                </a:lnTo>
                <a:lnTo>
                  <a:pt x="19834" y="1061130"/>
                </a:lnTo>
                <a:lnTo>
                  <a:pt x="5154" y="1020075"/>
                </a:lnTo>
                <a:lnTo>
                  <a:pt x="0" y="975360"/>
                </a:lnTo>
                <a:lnTo>
                  <a:pt x="0" y="195072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63893" y="2369947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368034" y="1050797"/>
            <a:ext cx="1751075" cy="7955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368034" y="1050797"/>
            <a:ext cx="1751330" cy="795655"/>
          </a:xfrm>
          <a:custGeom>
            <a:avLst/>
            <a:gdLst/>
            <a:ahLst/>
            <a:cxnLst/>
            <a:rect l="l" t="t" r="r" b="b"/>
            <a:pathLst>
              <a:path w="1751329" h="795655">
                <a:moveTo>
                  <a:pt x="0" y="132587"/>
                </a:moveTo>
                <a:lnTo>
                  <a:pt x="6754" y="90659"/>
                </a:lnTo>
                <a:lnTo>
                  <a:pt x="25566" y="54260"/>
                </a:lnTo>
                <a:lnTo>
                  <a:pt x="54260" y="25566"/>
                </a:lnTo>
                <a:lnTo>
                  <a:pt x="90659" y="6754"/>
                </a:lnTo>
                <a:lnTo>
                  <a:pt x="132587" y="0"/>
                </a:lnTo>
                <a:lnTo>
                  <a:pt x="1618488" y="0"/>
                </a:lnTo>
                <a:lnTo>
                  <a:pt x="1660416" y="6754"/>
                </a:lnTo>
                <a:lnTo>
                  <a:pt x="1696815" y="25566"/>
                </a:lnTo>
                <a:lnTo>
                  <a:pt x="1725509" y="54260"/>
                </a:lnTo>
                <a:lnTo>
                  <a:pt x="1744321" y="90659"/>
                </a:lnTo>
                <a:lnTo>
                  <a:pt x="1751075" y="132587"/>
                </a:lnTo>
                <a:lnTo>
                  <a:pt x="1751075" y="662939"/>
                </a:lnTo>
                <a:lnTo>
                  <a:pt x="1744321" y="704868"/>
                </a:lnTo>
                <a:lnTo>
                  <a:pt x="1725509" y="741267"/>
                </a:lnTo>
                <a:lnTo>
                  <a:pt x="1696815" y="769961"/>
                </a:lnTo>
                <a:lnTo>
                  <a:pt x="1660416" y="788773"/>
                </a:lnTo>
                <a:lnTo>
                  <a:pt x="1618488" y="795527"/>
                </a:lnTo>
                <a:lnTo>
                  <a:pt x="132587" y="795527"/>
                </a:lnTo>
                <a:lnTo>
                  <a:pt x="90659" y="788773"/>
                </a:lnTo>
                <a:lnTo>
                  <a:pt x="54260" y="769961"/>
                </a:lnTo>
                <a:lnTo>
                  <a:pt x="25566" y="741267"/>
                </a:lnTo>
                <a:lnTo>
                  <a:pt x="6754" y="704868"/>
                </a:lnTo>
                <a:lnTo>
                  <a:pt x="0" y="662939"/>
                </a:lnTo>
                <a:lnTo>
                  <a:pt x="0" y="13258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681596" y="985266"/>
            <a:ext cx="11207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24066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 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Specif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57072" y="810768"/>
            <a:ext cx="7411720" cy="2598420"/>
          </a:xfrm>
          <a:custGeom>
            <a:avLst/>
            <a:gdLst/>
            <a:ahLst/>
            <a:cxnLst/>
            <a:rect l="l" t="t" r="r" b="b"/>
            <a:pathLst>
              <a:path w="7411720" h="2598420">
                <a:moveTo>
                  <a:pt x="0" y="433070"/>
                </a:moveTo>
                <a:lnTo>
                  <a:pt x="2541" y="385888"/>
                </a:lnTo>
                <a:lnTo>
                  <a:pt x="9988" y="340177"/>
                </a:lnTo>
                <a:lnTo>
                  <a:pt x="22078" y="296200"/>
                </a:lnTo>
                <a:lnTo>
                  <a:pt x="38545" y="254222"/>
                </a:lnTo>
                <a:lnTo>
                  <a:pt x="59126" y="214507"/>
                </a:lnTo>
                <a:lnTo>
                  <a:pt x="83557" y="177320"/>
                </a:lnTo>
                <a:lnTo>
                  <a:pt x="111572" y="142925"/>
                </a:lnTo>
                <a:lnTo>
                  <a:pt x="142909" y="111586"/>
                </a:lnTo>
                <a:lnTo>
                  <a:pt x="177303" y="83568"/>
                </a:lnTo>
                <a:lnTo>
                  <a:pt x="214490" y="59134"/>
                </a:lnTo>
                <a:lnTo>
                  <a:pt x="254206" y="38551"/>
                </a:lnTo>
                <a:lnTo>
                  <a:pt x="296185" y="22081"/>
                </a:lnTo>
                <a:lnTo>
                  <a:pt x="340165" y="9990"/>
                </a:lnTo>
                <a:lnTo>
                  <a:pt x="385882" y="2541"/>
                </a:lnTo>
                <a:lnTo>
                  <a:pt x="433069" y="0"/>
                </a:lnTo>
                <a:lnTo>
                  <a:pt x="6978142" y="0"/>
                </a:lnTo>
                <a:lnTo>
                  <a:pt x="7025323" y="2541"/>
                </a:lnTo>
                <a:lnTo>
                  <a:pt x="7071034" y="9990"/>
                </a:lnTo>
                <a:lnTo>
                  <a:pt x="7115011" y="22081"/>
                </a:lnTo>
                <a:lnTo>
                  <a:pt x="7156989" y="38551"/>
                </a:lnTo>
                <a:lnTo>
                  <a:pt x="7196704" y="59134"/>
                </a:lnTo>
                <a:lnTo>
                  <a:pt x="7233891" y="83568"/>
                </a:lnTo>
                <a:lnTo>
                  <a:pt x="7268286" y="111586"/>
                </a:lnTo>
                <a:lnTo>
                  <a:pt x="7299625" y="142925"/>
                </a:lnTo>
                <a:lnTo>
                  <a:pt x="7327643" y="177320"/>
                </a:lnTo>
                <a:lnTo>
                  <a:pt x="7352077" y="214507"/>
                </a:lnTo>
                <a:lnTo>
                  <a:pt x="7372660" y="254222"/>
                </a:lnTo>
                <a:lnTo>
                  <a:pt x="7389130" y="296200"/>
                </a:lnTo>
                <a:lnTo>
                  <a:pt x="7401221" y="340177"/>
                </a:lnTo>
                <a:lnTo>
                  <a:pt x="7408670" y="385888"/>
                </a:lnTo>
                <a:lnTo>
                  <a:pt x="7411211" y="433070"/>
                </a:lnTo>
                <a:lnTo>
                  <a:pt x="7411211" y="2165350"/>
                </a:lnTo>
                <a:lnTo>
                  <a:pt x="7408670" y="2212531"/>
                </a:lnTo>
                <a:lnTo>
                  <a:pt x="7401221" y="2258242"/>
                </a:lnTo>
                <a:lnTo>
                  <a:pt x="7389130" y="2302219"/>
                </a:lnTo>
                <a:lnTo>
                  <a:pt x="7372660" y="2344197"/>
                </a:lnTo>
                <a:lnTo>
                  <a:pt x="7352077" y="2383912"/>
                </a:lnTo>
                <a:lnTo>
                  <a:pt x="7327643" y="2421099"/>
                </a:lnTo>
                <a:lnTo>
                  <a:pt x="7299625" y="2455494"/>
                </a:lnTo>
                <a:lnTo>
                  <a:pt x="7268286" y="2486833"/>
                </a:lnTo>
                <a:lnTo>
                  <a:pt x="7233891" y="2514851"/>
                </a:lnTo>
                <a:lnTo>
                  <a:pt x="7196704" y="2539285"/>
                </a:lnTo>
                <a:lnTo>
                  <a:pt x="7156989" y="2559868"/>
                </a:lnTo>
                <a:lnTo>
                  <a:pt x="7115011" y="2576338"/>
                </a:lnTo>
                <a:lnTo>
                  <a:pt x="7071034" y="2588429"/>
                </a:lnTo>
                <a:lnTo>
                  <a:pt x="7025323" y="2595878"/>
                </a:lnTo>
                <a:lnTo>
                  <a:pt x="6978142" y="2598420"/>
                </a:lnTo>
                <a:lnTo>
                  <a:pt x="433069" y="2598420"/>
                </a:lnTo>
                <a:lnTo>
                  <a:pt x="385882" y="2595878"/>
                </a:lnTo>
                <a:lnTo>
                  <a:pt x="340165" y="2588429"/>
                </a:lnTo>
                <a:lnTo>
                  <a:pt x="296185" y="2576338"/>
                </a:lnTo>
                <a:lnTo>
                  <a:pt x="254206" y="2559868"/>
                </a:lnTo>
                <a:lnTo>
                  <a:pt x="214490" y="2539285"/>
                </a:lnTo>
                <a:lnTo>
                  <a:pt x="177303" y="2514851"/>
                </a:lnTo>
                <a:lnTo>
                  <a:pt x="142909" y="2486833"/>
                </a:lnTo>
                <a:lnTo>
                  <a:pt x="111572" y="2455494"/>
                </a:lnTo>
                <a:lnTo>
                  <a:pt x="83557" y="2421099"/>
                </a:lnTo>
                <a:lnTo>
                  <a:pt x="59126" y="2383912"/>
                </a:lnTo>
                <a:lnTo>
                  <a:pt x="38545" y="2344197"/>
                </a:lnTo>
                <a:lnTo>
                  <a:pt x="22078" y="2302219"/>
                </a:lnTo>
                <a:lnTo>
                  <a:pt x="9988" y="2258242"/>
                </a:lnTo>
                <a:lnTo>
                  <a:pt x="2541" y="2212531"/>
                </a:lnTo>
                <a:lnTo>
                  <a:pt x="0" y="2165350"/>
                </a:lnTo>
                <a:lnTo>
                  <a:pt x="0" y="433070"/>
                </a:lnTo>
                <a:close/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439927" y="143382"/>
            <a:ext cx="14097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Adaptor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94053" y="5266182"/>
            <a:ext cx="1751076" cy="11704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194053" y="5266182"/>
            <a:ext cx="1751330" cy="1170940"/>
          </a:xfrm>
          <a:custGeom>
            <a:avLst/>
            <a:gdLst/>
            <a:ahLst/>
            <a:cxnLst/>
            <a:rect l="l" t="t" r="r" b="b"/>
            <a:pathLst>
              <a:path w="1751330" h="1170939">
                <a:moveTo>
                  <a:pt x="0" y="195072"/>
                </a:moveTo>
                <a:lnTo>
                  <a:pt x="5154" y="150356"/>
                </a:lnTo>
                <a:lnTo>
                  <a:pt x="19834" y="109301"/>
                </a:lnTo>
                <a:lnTo>
                  <a:pt x="42867" y="73080"/>
                </a:lnTo>
                <a:lnTo>
                  <a:pt x="73080" y="42867"/>
                </a:lnTo>
                <a:lnTo>
                  <a:pt x="109301" y="19834"/>
                </a:lnTo>
                <a:lnTo>
                  <a:pt x="150356" y="5154"/>
                </a:lnTo>
                <a:lnTo>
                  <a:pt x="195072" y="0"/>
                </a:lnTo>
                <a:lnTo>
                  <a:pt x="1556004" y="0"/>
                </a:lnTo>
                <a:lnTo>
                  <a:pt x="1600719" y="5154"/>
                </a:lnTo>
                <a:lnTo>
                  <a:pt x="1641774" y="19834"/>
                </a:lnTo>
                <a:lnTo>
                  <a:pt x="1677995" y="42867"/>
                </a:lnTo>
                <a:lnTo>
                  <a:pt x="1708208" y="73080"/>
                </a:lnTo>
                <a:lnTo>
                  <a:pt x="1731241" y="109301"/>
                </a:lnTo>
                <a:lnTo>
                  <a:pt x="1745921" y="150356"/>
                </a:lnTo>
                <a:lnTo>
                  <a:pt x="1751076" y="195072"/>
                </a:lnTo>
                <a:lnTo>
                  <a:pt x="1751076" y="975360"/>
                </a:lnTo>
                <a:lnTo>
                  <a:pt x="1745921" y="1020087"/>
                </a:lnTo>
                <a:lnTo>
                  <a:pt x="1731241" y="1061147"/>
                </a:lnTo>
                <a:lnTo>
                  <a:pt x="1708208" y="1097367"/>
                </a:lnTo>
                <a:lnTo>
                  <a:pt x="1677995" y="1127576"/>
                </a:lnTo>
                <a:lnTo>
                  <a:pt x="1641774" y="1150604"/>
                </a:lnTo>
                <a:lnTo>
                  <a:pt x="1600719" y="1165279"/>
                </a:lnTo>
                <a:lnTo>
                  <a:pt x="1556004" y="1170432"/>
                </a:lnTo>
                <a:lnTo>
                  <a:pt x="195072" y="1170432"/>
                </a:lnTo>
                <a:lnTo>
                  <a:pt x="150356" y="1165279"/>
                </a:lnTo>
                <a:lnTo>
                  <a:pt x="109301" y="1150604"/>
                </a:lnTo>
                <a:lnTo>
                  <a:pt x="73080" y="1127576"/>
                </a:lnTo>
                <a:lnTo>
                  <a:pt x="42867" y="1097367"/>
                </a:lnTo>
                <a:lnTo>
                  <a:pt x="19834" y="1061147"/>
                </a:lnTo>
                <a:lnTo>
                  <a:pt x="5154" y="1020087"/>
                </a:lnTo>
                <a:lnTo>
                  <a:pt x="0" y="975360"/>
                </a:lnTo>
                <a:lnTo>
                  <a:pt x="0" y="195072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89024" y="5602630"/>
            <a:ext cx="9620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94053" y="4283202"/>
            <a:ext cx="1751076" cy="7955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194053" y="4283202"/>
            <a:ext cx="1751330" cy="795655"/>
          </a:xfrm>
          <a:custGeom>
            <a:avLst/>
            <a:gdLst/>
            <a:ahLst/>
            <a:cxnLst/>
            <a:rect l="l" t="t" r="r" b="b"/>
            <a:pathLst>
              <a:path w="1751330" h="795654">
                <a:moveTo>
                  <a:pt x="0" y="132587"/>
                </a:moveTo>
                <a:lnTo>
                  <a:pt x="6759" y="90659"/>
                </a:lnTo>
                <a:lnTo>
                  <a:pt x="25581" y="54260"/>
                </a:lnTo>
                <a:lnTo>
                  <a:pt x="54282" y="25566"/>
                </a:lnTo>
                <a:lnTo>
                  <a:pt x="90679" y="6754"/>
                </a:lnTo>
                <a:lnTo>
                  <a:pt x="132587" y="0"/>
                </a:lnTo>
                <a:lnTo>
                  <a:pt x="1618488" y="0"/>
                </a:lnTo>
                <a:lnTo>
                  <a:pt x="1660416" y="6754"/>
                </a:lnTo>
                <a:lnTo>
                  <a:pt x="1696815" y="25566"/>
                </a:lnTo>
                <a:lnTo>
                  <a:pt x="1725509" y="54260"/>
                </a:lnTo>
                <a:lnTo>
                  <a:pt x="1744321" y="90659"/>
                </a:lnTo>
                <a:lnTo>
                  <a:pt x="1751076" y="132587"/>
                </a:lnTo>
                <a:lnTo>
                  <a:pt x="1751076" y="662940"/>
                </a:lnTo>
                <a:lnTo>
                  <a:pt x="1744321" y="704868"/>
                </a:lnTo>
                <a:lnTo>
                  <a:pt x="1725509" y="741267"/>
                </a:lnTo>
                <a:lnTo>
                  <a:pt x="1696815" y="769961"/>
                </a:lnTo>
                <a:lnTo>
                  <a:pt x="1660416" y="788773"/>
                </a:lnTo>
                <a:lnTo>
                  <a:pt x="1618488" y="795528"/>
                </a:lnTo>
                <a:lnTo>
                  <a:pt x="132587" y="795528"/>
                </a:lnTo>
                <a:lnTo>
                  <a:pt x="90679" y="788773"/>
                </a:lnTo>
                <a:lnTo>
                  <a:pt x="54282" y="769961"/>
                </a:lnTo>
                <a:lnTo>
                  <a:pt x="25581" y="741267"/>
                </a:lnTo>
                <a:lnTo>
                  <a:pt x="6759" y="704868"/>
                </a:lnTo>
                <a:lnTo>
                  <a:pt x="0" y="662940"/>
                </a:lnTo>
                <a:lnTo>
                  <a:pt x="0" y="132587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06727" y="4218559"/>
            <a:ext cx="11207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24066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 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Specif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784853" y="5266182"/>
            <a:ext cx="1751076" cy="11704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784853" y="5266182"/>
            <a:ext cx="1751330" cy="1170940"/>
          </a:xfrm>
          <a:custGeom>
            <a:avLst/>
            <a:gdLst/>
            <a:ahLst/>
            <a:cxnLst/>
            <a:rect l="l" t="t" r="r" b="b"/>
            <a:pathLst>
              <a:path w="1751329" h="1170939">
                <a:moveTo>
                  <a:pt x="0" y="195072"/>
                </a:moveTo>
                <a:lnTo>
                  <a:pt x="5154" y="150356"/>
                </a:lnTo>
                <a:lnTo>
                  <a:pt x="19834" y="109301"/>
                </a:lnTo>
                <a:lnTo>
                  <a:pt x="42867" y="73080"/>
                </a:lnTo>
                <a:lnTo>
                  <a:pt x="73080" y="42867"/>
                </a:lnTo>
                <a:lnTo>
                  <a:pt x="109301" y="19834"/>
                </a:lnTo>
                <a:lnTo>
                  <a:pt x="150356" y="5154"/>
                </a:lnTo>
                <a:lnTo>
                  <a:pt x="195072" y="0"/>
                </a:lnTo>
                <a:lnTo>
                  <a:pt x="1556004" y="0"/>
                </a:lnTo>
                <a:lnTo>
                  <a:pt x="1600719" y="5154"/>
                </a:lnTo>
                <a:lnTo>
                  <a:pt x="1641774" y="19834"/>
                </a:lnTo>
                <a:lnTo>
                  <a:pt x="1677995" y="42867"/>
                </a:lnTo>
                <a:lnTo>
                  <a:pt x="1708208" y="73080"/>
                </a:lnTo>
                <a:lnTo>
                  <a:pt x="1731241" y="109301"/>
                </a:lnTo>
                <a:lnTo>
                  <a:pt x="1745921" y="150356"/>
                </a:lnTo>
                <a:lnTo>
                  <a:pt x="1751076" y="195072"/>
                </a:lnTo>
                <a:lnTo>
                  <a:pt x="1751076" y="975360"/>
                </a:lnTo>
                <a:lnTo>
                  <a:pt x="1745921" y="1020087"/>
                </a:lnTo>
                <a:lnTo>
                  <a:pt x="1731241" y="1061147"/>
                </a:lnTo>
                <a:lnTo>
                  <a:pt x="1708208" y="1097367"/>
                </a:lnTo>
                <a:lnTo>
                  <a:pt x="1677995" y="1127576"/>
                </a:lnTo>
                <a:lnTo>
                  <a:pt x="1641774" y="1150604"/>
                </a:lnTo>
                <a:lnTo>
                  <a:pt x="1600719" y="1165279"/>
                </a:lnTo>
                <a:lnTo>
                  <a:pt x="1556004" y="1170432"/>
                </a:lnTo>
                <a:lnTo>
                  <a:pt x="195072" y="1170432"/>
                </a:lnTo>
                <a:lnTo>
                  <a:pt x="150356" y="1165279"/>
                </a:lnTo>
                <a:lnTo>
                  <a:pt x="109301" y="1150604"/>
                </a:lnTo>
                <a:lnTo>
                  <a:pt x="73080" y="1127576"/>
                </a:lnTo>
                <a:lnTo>
                  <a:pt x="42867" y="1097367"/>
                </a:lnTo>
                <a:lnTo>
                  <a:pt x="19834" y="1061147"/>
                </a:lnTo>
                <a:lnTo>
                  <a:pt x="5154" y="1020087"/>
                </a:lnTo>
                <a:lnTo>
                  <a:pt x="0" y="975360"/>
                </a:lnTo>
                <a:lnTo>
                  <a:pt x="0" y="195072"/>
                </a:lnTo>
                <a:close/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784853" y="4283202"/>
            <a:ext cx="1751076" cy="7955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784853" y="4283202"/>
            <a:ext cx="1751330" cy="795655"/>
          </a:xfrm>
          <a:custGeom>
            <a:avLst/>
            <a:gdLst/>
            <a:ahLst/>
            <a:cxnLst/>
            <a:rect l="l" t="t" r="r" b="b"/>
            <a:pathLst>
              <a:path w="1751329" h="795654">
                <a:moveTo>
                  <a:pt x="0" y="132587"/>
                </a:moveTo>
                <a:lnTo>
                  <a:pt x="6754" y="90659"/>
                </a:lnTo>
                <a:lnTo>
                  <a:pt x="25566" y="54260"/>
                </a:lnTo>
                <a:lnTo>
                  <a:pt x="54260" y="25566"/>
                </a:lnTo>
                <a:lnTo>
                  <a:pt x="90659" y="6754"/>
                </a:lnTo>
                <a:lnTo>
                  <a:pt x="132587" y="0"/>
                </a:lnTo>
                <a:lnTo>
                  <a:pt x="1618488" y="0"/>
                </a:lnTo>
                <a:lnTo>
                  <a:pt x="1660416" y="6754"/>
                </a:lnTo>
                <a:lnTo>
                  <a:pt x="1696815" y="25566"/>
                </a:lnTo>
                <a:lnTo>
                  <a:pt x="1725509" y="54260"/>
                </a:lnTo>
                <a:lnTo>
                  <a:pt x="1744321" y="90659"/>
                </a:lnTo>
                <a:lnTo>
                  <a:pt x="1751076" y="132587"/>
                </a:lnTo>
                <a:lnTo>
                  <a:pt x="1751076" y="662940"/>
                </a:lnTo>
                <a:lnTo>
                  <a:pt x="1744321" y="704868"/>
                </a:lnTo>
                <a:lnTo>
                  <a:pt x="1725509" y="741267"/>
                </a:lnTo>
                <a:lnTo>
                  <a:pt x="1696815" y="769961"/>
                </a:lnTo>
                <a:lnTo>
                  <a:pt x="1660416" y="788773"/>
                </a:lnTo>
                <a:lnTo>
                  <a:pt x="1618488" y="795528"/>
                </a:lnTo>
                <a:lnTo>
                  <a:pt x="132587" y="795528"/>
                </a:lnTo>
                <a:lnTo>
                  <a:pt x="90659" y="788773"/>
                </a:lnTo>
                <a:lnTo>
                  <a:pt x="54260" y="769961"/>
                </a:lnTo>
                <a:lnTo>
                  <a:pt x="25566" y="741267"/>
                </a:lnTo>
                <a:lnTo>
                  <a:pt x="6754" y="704868"/>
                </a:lnTo>
                <a:lnTo>
                  <a:pt x="0" y="662940"/>
                </a:lnTo>
                <a:lnTo>
                  <a:pt x="0" y="132587"/>
                </a:lnTo>
                <a:close/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097782" y="4218559"/>
            <a:ext cx="11207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24066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 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Specif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6346697" y="5266182"/>
            <a:ext cx="1749552" cy="11704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346697" y="5266182"/>
            <a:ext cx="1750060" cy="1170940"/>
          </a:xfrm>
          <a:custGeom>
            <a:avLst/>
            <a:gdLst/>
            <a:ahLst/>
            <a:cxnLst/>
            <a:rect l="l" t="t" r="r" b="b"/>
            <a:pathLst>
              <a:path w="1750059" h="1170939">
                <a:moveTo>
                  <a:pt x="0" y="195072"/>
                </a:moveTo>
                <a:lnTo>
                  <a:pt x="5154" y="150356"/>
                </a:lnTo>
                <a:lnTo>
                  <a:pt x="19834" y="109301"/>
                </a:lnTo>
                <a:lnTo>
                  <a:pt x="42867" y="73080"/>
                </a:lnTo>
                <a:lnTo>
                  <a:pt x="73080" y="42867"/>
                </a:lnTo>
                <a:lnTo>
                  <a:pt x="109301" y="19834"/>
                </a:lnTo>
                <a:lnTo>
                  <a:pt x="150356" y="5154"/>
                </a:lnTo>
                <a:lnTo>
                  <a:pt x="195072" y="0"/>
                </a:lnTo>
                <a:lnTo>
                  <a:pt x="1554479" y="0"/>
                </a:lnTo>
                <a:lnTo>
                  <a:pt x="1599195" y="5154"/>
                </a:lnTo>
                <a:lnTo>
                  <a:pt x="1640250" y="19834"/>
                </a:lnTo>
                <a:lnTo>
                  <a:pt x="1676471" y="42867"/>
                </a:lnTo>
                <a:lnTo>
                  <a:pt x="1706684" y="73080"/>
                </a:lnTo>
                <a:lnTo>
                  <a:pt x="1729717" y="109301"/>
                </a:lnTo>
                <a:lnTo>
                  <a:pt x="1744397" y="150356"/>
                </a:lnTo>
                <a:lnTo>
                  <a:pt x="1749552" y="195072"/>
                </a:lnTo>
                <a:lnTo>
                  <a:pt x="1749552" y="975360"/>
                </a:lnTo>
                <a:lnTo>
                  <a:pt x="1744397" y="1020087"/>
                </a:lnTo>
                <a:lnTo>
                  <a:pt x="1729717" y="1061147"/>
                </a:lnTo>
                <a:lnTo>
                  <a:pt x="1706684" y="1097367"/>
                </a:lnTo>
                <a:lnTo>
                  <a:pt x="1676471" y="1127576"/>
                </a:lnTo>
                <a:lnTo>
                  <a:pt x="1640250" y="1150604"/>
                </a:lnTo>
                <a:lnTo>
                  <a:pt x="1599195" y="1165279"/>
                </a:lnTo>
                <a:lnTo>
                  <a:pt x="1554479" y="1170432"/>
                </a:lnTo>
                <a:lnTo>
                  <a:pt x="195072" y="1170432"/>
                </a:lnTo>
                <a:lnTo>
                  <a:pt x="150356" y="1165279"/>
                </a:lnTo>
                <a:lnTo>
                  <a:pt x="109301" y="1150604"/>
                </a:lnTo>
                <a:lnTo>
                  <a:pt x="73080" y="1127576"/>
                </a:lnTo>
                <a:lnTo>
                  <a:pt x="42867" y="1097367"/>
                </a:lnTo>
                <a:lnTo>
                  <a:pt x="19834" y="1061147"/>
                </a:lnTo>
                <a:lnTo>
                  <a:pt x="5154" y="1020087"/>
                </a:lnTo>
                <a:lnTo>
                  <a:pt x="0" y="975360"/>
                </a:lnTo>
                <a:lnTo>
                  <a:pt x="0" y="195072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180078" y="5602630"/>
            <a:ext cx="352297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257429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el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	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346697" y="4283202"/>
            <a:ext cx="1749552" cy="7955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346697" y="4283202"/>
            <a:ext cx="1750060" cy="795655"/>
          </a:xfrm>
          <a:custGeom>
            <a:avLst/>
            <a:gdLst/>
            <a:ahLst/>
            <a:cxnLst/>
            <a:rect l="l" t="t" r="r" b="b"/>
            <a:pathLst>
              <a:path w="1750059" h="795654">
                <a:moveTo>
                  <a:pt x="0" y="132587"/>
                </a:moveTo>
                <a:lnTo>
                  <a:pt x="6754" y="90659"/>
                </a:lnTo>
                <a:lnTo>
                  <a:pt x="25566" y="54260"/>
                </a:lnTo>
                <a:lnTo>
                  <a:pt x="54260" y="25566"/>
                </a:lnTo>
                <a:lnTo>
                  <a:pt x="90659" y="6754"/>
                </a:lnTo>
                <a:lnTo>
                  <a:pt x="132587" y="0"/>
                </a:lnTo>
                <a:lnTo>
                  <a:pt x="1616963" y="0"/>
                </a:lnTo>
                <a:lnTo>
                  <a:pt x="1658892" y="6754"/>
                </a:lnTo>
                <a:lnTo>
                  <a:pt x="1695291" y="25566"/>
                </a:lnTo>
                <a:lnTo>
                  <a:pt x="1723985" y="54260"/>
                </a:lnTo>
                <a:lnTo>
                  <a:pt x="1742797" y="90659"/>
                </a:lnTo>
                <a:lnTo>
                  <a:pt x="1749552" y="132587"/>
                </a:lnTo>
                <a:lnTo>
                  <a:pt x="1749552" y="662940"/>
                </a:lnTo>
                <a:lnTo>
                  <a:pt x="1742797" y="704868"/>
                </a:lnTo>
                <a:lnTo>
                  <a:pt x="1723985" y="741267"/>
                </a:lnTo>
                <a:lnTo>
                  <a:pt x="1695291" y="769961"/>
                </a:lnTo>
                <a:lnTo>
                  <a:pt x="1658892" y="788773"/>
                </a:lnTo>
                <a:lnTo>
                  <a:pt x="1616963" y="795528"/>
                </a:lnTo>
                <a:lnTo>
                  <a:pt x="132587" y="795528"/>
                </a:lnTo>
                <a:lnTo>
                  <a:pt x="90659" y="788773"/>
                </a:lnTo>
                <a:lnTo>
                  <a:pt x="54260" y="769961"/>
                </a:lnTo>
                <a:lnTo>
                  <a:pt x="25566" y="741267"/>
                </a:lnTo>
                <a:lnTo>
                  <a:pt x="6754" y="704868"/>
                </a:lnTo>
                <a:lnTo>
                  <a:pt x="0" y="662940"/>
                </a:lnTo>
                <a:lnTo>
                  <a:pt x="0" y="13258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659626" y="4218559"/>
            <a:ext cx="11207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24066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 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Specif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935736" y="4043171"/>
            <a:ext cx="7411720" cy="2598420"/>
          </a:xfrm>
          <a:custGeom>
            <a:avLst/>
            <a:gdLst/>
            <a:ahLst/>
            <a:cxnLst/>
            <a:rect l="l" t="t" r="r" b="b"/>
            <a:pathLst>
              <a:path w="7411720" h="2598420">
                <a:moveTo>
                  <a:pt x="0" y="433069"/>
                </a:moveTo>
                <a:lnTo>
                  <a:pt x="2541" y="385888"/>
                </a:lnTo>
                <a:lnTo>
                  <a:pt x="9988" y="340177"/>
                </a:lnTo>
                <a:lnTo>
                  <a:pt x="22078" y="296200"/>
                </a:lnTo>
                <a:lnTo>
                  <a:pt x="38545" y="254222"/>
                </a:lnTo>
                <a:lnTo>
                  <a:pt x="59126" y="214507"/>
                </a:lnTo>
                <a:lnTo>
                  <a:pt x="83557" y="177320"/>
                </a:lnTo>
                <a:lnTo>
                  <a:pt x="111572" y="142925"/>
                </a:lnTo>
                <a:lnTo>
                  <a:pt x="142909" y="111586"/>
                </a:lnTo>
                <a:lnTo>
                  <a:pt x="177303" y="83568"/>
                </a:lnTo>
                <a:lnTo>
                  <a:pt x="214490" y="59134"/>
                </a:lnTo>
                <a:lnTo>
                  <a:pt x="254206" y="38551"/>
                </a:lnTo>
                <a:lnTo>
                  <a:pt x="296185" y="22081"/>
                </a:lnTo>
                <a:lnTo>
                  <a:pt x="340165" y="9990"/>
                </a:lnTo>
                <a:lnTo>
                  <a:pt x="385882" y="2541"/>
                </a:lnTo>
                <a:lnTo>
                  <a:pt x="433069" y="0"/>
                </a:lnTo>
                <a:lnTo>
                  <a:pt x="6978142" y="0"/>
                </a:lnTo>
                <a:lnTo>
                  <a:pt x="7025323" y="2541"/>
                </a:lnTo>
                <a:lnTo>
                  <a:pt x="7071034" y="9990"/>
                </a:lnTo>
                <a:lnTo>
                  <a:pt x="7115011" y="22081"/>
                </a:lnTo>
                <a:lnTo>
                  <a:pt x="7156989" y="38551"/>
                </a:lnTo>
                <a:lnTo>
                  <a:pt x="7196704" y="59134"/>
                </a:lnTo>
                <a:lnTo>
                  <a:pt x="7233891" y="83568"/>
                </a:lnTo>
                <a:lnTo>
                  <a:pt x="7268286" y="111586"/>
                </a:lnTo>
                <a:lnTo>
                  <a:pt x="7299625" y="142925"/>
                </a:lnTo>
                <a:lnTo>
                  <a:pt x="7327643" y="177320"/>
                </a:lnTo>
                <a:lnTo>
                  <a:pt x="7352077" y="214507"/>
                </a:lnTo>
                <a:lnTo>
                  <a:pt x="7372660" y="254222"/>
                </a:lnTo>
                <a:lnTo>
                  <a:pt x="7389130" y="296200"/>
                </a:lnTo>
                <a:lnTo>
                  <a:pt x="7401221" y="340177"/>
                </a:lnTo>
                <a:lnTo>
                  <a:pt x="7408670" y="385888"/>
                </a:lnTo>
                <a:lnTo>
                  <a:pt x="7411211" y="433069"/>
                </a:lnTo>
                <a:lnTo>
                  <a:pt x="7411211" y="2165350"/>
                </a:lnTo>
                <a:lnTo>
                  <a:pt x="7408670" y="2212537"/>
                </a:lnTo>
                <a:lnTo>
                  <a:pt x="7401221" y="2258254"/>
                </a:lnTo>
                <a:lnTo>
                  <a:pt x="7389130" y="2302234"/>
                </a:lnTo>
                <a:lnTo>
                  <a:pt x="7372660" y="2344213"/>
                </a:lnTo>
                <a:lnTo>
                  <a:pt x="7352077" y="2383929"/>
                </a:lnTo>
                <a:lnTo>
                  <a:pt x="7327643" y="2421116"/>
                </a:lnTo>
                <a:lnTo>
                  <a:pt x="7299625" y="2455510"/>
                </a:lnTo>
                <a:lnTo>
                  <a:pt x="7268286" y="2486847"/>
                </a:lnTo>
                <a:lnTo>
                  <a:pt x="7233891" y="2514862"/>
                </a:lnTo>
                <a:lnTo>
                  <a:pt x="7196704" y="2539293"/>
                </a:lnTo>
                <a:lnTo>
                  <a:pt x="7156989" y="2559874"/>
                </a:lnTo>
                <a:lnTo>
                  <a:pt x="7115011" y="2576341"/>
                </a:lnTo>
                <a:lnTo>
                  <a:pt x="7071034" y="2588431"/>
                </a:lnTo>
                <a:lnTo>
                  <a:pt x="7025323" y="2595878"/>
                </a:lnTo>
                <a:lnTo>
                  <a:pt x="6978142" y="2598420"/>
                </a:lnTo>
                <a:lnTo>
                  <a:pt x="433069" y="2598420"/>
                </a:lnTo>
                <a:lnTo>
                  <a:pt x="385882" y="2595878"/>
                </a:lnTo>
                <a:lnTo>
                  <a:pt x="340165" y="2588431"/>
                </a:lnTo>
                <a:lnTo>
                  <a:pt x="296185" y="2576341"/>
                </a:lnTo>
                <a:lnTo>
                  <a:pt x="254206" y="2559874"/>
                </a:lnTo>
                <a:lnTo>
                  <a:pt x="214490" y="2539293"/>
                </a:lnTo>
                <a:lnTo>
                  <a:pt x="177303" y="2514862"/>
                </a:lnTo>
                <a:lnTo>
                  <a:pt x="142909" y="2486847"/>
                </a:lnTo>
                <a:lnTo>
                  <a:pt x="111572" y="2455510"/>
                </a:lnTo>
                <a:lnTo>
                  <a:pt x="83557" y="2421116"/>
                </a:lnTo>
                <a:lnTo>
                  <a:pt x="59126" y="2383929"/>
                </a:lnTo>
                <a:lnTo>
                  <a:pt x="38545" y="2344213"/>
                </a:lnTo>
                <a:lnTo>
                  <a:pt x="22078" y="2302234"/>
                </a:lnTo>
                <a:lnTo>
                  <a:pt x="9988" y="2258254"/>
                </a:lnTo>
                <a:lnTo>
                  <a:pt x="2541" y="2212537"/>
                </a:lnTo>
                <a:lnTo>
                  <a:pt x="0" y="2165350"/>
                </a:lnTo>
                <a:lnTo>
                  <a:pt x="0" y="433069"/>
                </a:lnTo>
                <a:close/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965704" y="3299459"/>
            <a:ext cx="818515" cy="885825"/>
          </a:xfrm>
          <a:custGeom>
            <a:avLst/>
            <a:gdLst/>
            <a:ahLst/>
            <a:cxnLst/>
            <a:rect l="l" t="t" r="r" b="b"/>
            <a:pathLst>
              <a:path w="818514" h="885825">
                <a:moveTo>
                  <a:pt x="818387" y="476250"/>
                </a:moveTo>
                <a:lnTo>
                  <a:pt x="0" y="476250"/>
                </a:lnTo>
                <a:lnTo>
                  <a:pt x="409194" y="885444"/>
                </a:lnTo>
                <a:lnTo>
                  <a:pt x="818387" y="476250"/>
                </a:lnTo>
                <a:close/>
              </a:path>
              <a:path w="818514" h="885825">
                <a:moveTo>
                  <a:pt x="613791" y="0"/>
                </a:moveTo>
                <a:lnTo>
                  <a:pt x="204596" y="0"/>
                </a:lnTo>
                <a:lnTo>
                  <a:pt x="204596" y="476250"/>
                </a:lnTo>
                <a:lnTo>
                  <a:pt x="613791" y="476250"/>
                </a:lnTo>
                <a:lnTo>
                  <a:pt x="6137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965704" y="3299459"/>
            <a:ext cx="818515" cy="885825"/>
          </a:xfrm>
          <a:custGeom>
            <a:avLst/>
            <a:gdLst/>
            <a:ahLst/>
            <a:cxnLst/>
            <a:rect l="l" t="t" r="r" b="b"/>
            <a:pathLst>
              <a:path w="818514" h="885825">
                <a:moveTo>
                  <a:pt x="0" y="476250"/>
                </a:moveTo>
                <a:lnTo>
                  <a:pt x="204596" y="476250"/>
                </a:lnTo>
                <a:lnTo>
                  <a:pt x="204596" y="0"/>
                </a:lnTo>
                <a:lnTo>
                  <a:pt x="613791" y="0"/>
                </a:lnTo>
                <a:lnTo>
                  <a:pt x="613791" y="476250"/>
                </a:lnTo>
                <a:lnTo>
                  <a:pt x="818387" y="476250"/>
                </a:lnTo>
                <a:lnTo>
                  <a:pt x="409194" y="885444"/>
                </a:lnTo>
                <a:lnTo>
                  <a:pt x="0" y="47625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885438" y="3413836"/>
            <a:ext cx="14084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Fine-tune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6773D68D-ED2B-42C0-BF6A-97749231562C}"/>
              </a:ext>
            </a:extLst>
          </p:cNvPr>
          <p:cNvGrpSpPr/>
          <p:nvPr/>
        </p:nvGrpSpPr>
        <p:grpSpPr>
          <a:xfrm>
            <a:off x="2090927" y="4811267"/>
            <a:ext cx="5393690" cy="984885"/>
            <a:chOff x="2090927" y="4811267"/>
            <a:chExt cx="5393690" cy="984885"/>
          </a:xfrm>
        </p:grpSpPr>
        <p:sp>
          <p:nvSpPr>
            <p:cNvPr id="44" name="object 44"/>
            <p:cNvSpPr/>
            <p:nvPr/>
          </p:nvSpPr>
          <p:spPr>
            <a:xfrm>
              <a:off x="2090927" y="4811267"/>
              <a:ext cx="5393690" cy="984885"/>
            </a:xfrm>
            <a:custGeom>
              <a:avLst/>
              <a:gdLst/>
              <a:ahLst/>
              <a:cxnLst/>
              <a:rect l="l" t="t" r="r" b="b"/>
              <a:pathLst>
                <a:path w="5393690" h="984885">
                  <a:moveTo>
                    <a:pt x="5229352" y="0"/>
                  </a:moveTo>
                  <a:lnTo>
                    <a:pt x="164084" y="0"/>
                  </a:lnTo>
                  <a:lnTo>
                    <a:pt x="120444" y="5857"/>
                  </a:lnTo>
                  <a:lnTo>
                    <a:pt x="81242" y="22389"/>
                  </a:lnTo>
                  <a:lnTo>
                    <a:pt x="48037" y="48037"/>
                  </a:lnTo>
                  <a:lnTo>
                    <a:pt x="22389" y="81242"/>
                  </a:lnTo>
                  <a:lnTo>
                    <a:pt x="5857" y="120444"/>
                  </a:lnTo>
                  <a:lnTo>
                    <a:pt x="0" y="164083"/>
                  </a:lnTo>
                  <a:lnTo>
                    <a:pt x="0" y="820419"/>
                  </a:lnTo>
                  <a:lnTo>
                    <a:pt x="5857" y="864037"/>
                  </a:lnTo>
                  <a:lnTo>
                    <a:pt x="22389" y="903233"/>
                  </a:lnTo>
                  <a:lnTo>
                    <a:pt x="48037" y="936442"/>
                  </a:lnTo>
                  <a:lnTo>
                    <a:pt x="81242" y="962100"/>
                  </a:lnTo>
                  <a:lnTo>
                    <a:pt x="120444" y="978642"/>
                  </a:lnTo>
                  <a:lnTo>
                    <a:pt x="164084" y="984503"/>
                  </a:lnTo>
                  <a:lnTo>
                    <a:pt x="5229352" y="984503"/>
                  </a:lnTo>
                  <a:lnTo>
                    <a:pt x="5272991" y="978642"/>
                  </a:lnTo>
                  <a:lnTo>
                    <a:pt x="5312193" y="962100"/>
                  </a:lnTo>
                  <a:lnTo>
                    <a:pt x="5345398" y="936442"/>
                  </a:lnTo>
                  <a:lnTo>
                    <a:pt x="5371046" y="903233"/>
                  </a:lnTo>
                  <a:lnTo>
                    <a:pt x="5387578" y="864037"/>
                  </a:lnTo>
                  <a:lnTo>
                    <a:pt x="5393436" y="820419"/>
                  </a:lnTo>
                  <a:lnTo>
                    <a:pt x="5393436" y="164083"/>
                  </a:lnTo>
                  <a:lnTo>
                    <a:pt x="5387578" y="120444"/>
                  </a:lnTo>
                  <a:lnTo>
                    <a:pt x="5371046" y="81242"/>
                  </a:lnTo>
                  <a:lnTo>
                    <a:pt x="5345398" y="48037"/>
                  </a:lnTo>
                  <a:lnTo>
                    <a:pt x="5312193" y="22389"/>
                  </a:lnTo>
                  <a:lnTo>
                    <a:pt x="5272991" y="5857"/>
                  </a:lnTo>
                  <a:lnTo>
                    <a:pt x="52293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2090927" y="4811267"/>
              <a:ext cx="5393690" cy="984885"/>
            </a:xfrm>
            <a:custGeom>
              <a:avLst/>
              <a:gdLst/>
              <a:ahLst/>
              <a:cxnLst/>
              <a:rect l="l" t="t" r="r" b="b"/>
              <a:pathLst>
                <a:path w="5393690" h="984885">
                  <a:moveTo>
                    <a:pt x="0" y="164083"/>
                  </a:moveTo>
                  <a:lnTo>
                    <a:pt x="5857" y="120444"/>
                  </a:lnTo>
                  <a:lnTo>
                    <a:pt x="22389" y="81242"/>
                  </a:lnTo>
                  <a:lnTo>
                    <a:pt x="48037" y="48037"/>
                  </a:lnTo>
                  <a:lnTo>
                    <a:pt x="81242" y="22389"/>
                  </a:lnTo>
                  <a:lnTo>
                    <a:pt x="120444" y="5857"/>
                  </a:lnTo>
                  <a:lnTo>
                    <a:pt x="164084" y="0"/>
                  </a:lnTo>
                  <a:lnTo>
                    <a:pt x="5229352" y="0"/>
                  </a:lnTo>
                  <a:lnTo>
                    <a:pt x="5272991" y="5857"/>
                  </a:lnTo>
                  <a:lnTo>
                    <a:pt x="5312193" y="22389"/>
                  </a:lnTo>
                  <a:lnTo>
                    <a:pt x="5345398" y="48037"/>
                  </a:lnTo>
                  <a:lnTo>
                    <a:pt x="5371046" y="81242"/>
                  </a:lnTo>
                  <a:lnTo>
                    <a:pt x="5387578" y="120444"/>
                  </a:lnTo>
                  <a:lnTo>
                    <a:pt x="5393436" y="164083"/>
                  </a:lnTo>
                  <a:lnTo>
                    <a:pt x="5393436" y="820419"/>
                  </a:lnTo>
                  <a:lnTo>
                    <a:pt x="5387578" y="864037"/>
                  </a:lnTo>
                  <a:lnTo>
                    <a:pt x="5371046" y="903233"/>
                  </a:lnTo>
                  <a:lnTo>
                    <a:pt x="5345398" y="936442"/>
                  </a:lnTo>
                  <a:lnTo>
                    <a:pt x="5312193" y="962100"/>
                  </a:lnTo>
                  <a:lnTo>
                    <a:pt x="5272991" y="978642"/>
                  </a:lnTo>
                  <a:lnTo>
                    <a:pt x="5229352" y="984503"/>
                  </a:lnTo>
                  <a:lnTo>
                    <a:pt x="164084" y="984503"/>
                  </a:lnTo>
                  <a:lnTo>
                    <a:pt x="120444" y="978642"/>
                  </a:lnTo>
                  <a:lnTo>
                    <a:pt x="81242" y="962100"/>
                  </a:lnTo>
                  <a:lnTo>
                    <a:pt x="48037" y="936442"/>
                  </a:lnTo>
                  <a:lnTo>
                    <a:pt x="22389" y="903233"/>
                  </a:lnTo>
                  <a:lnTo>
                    <a:pt x="5857" y="864037"/>
                  </a:lnTo>
                  <a:lnTo>
                    <a:pt x="0" y="820419"/>
                  </a:lnTo>
                  <a:lnTo>
                    <a:pt x="0" y="164083"/>
                  </a:lnTo>
                  <a:close/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bject 46"/>
            <p:cNvSpPr txBox="1"/>
            <p:nvPr/>
          </p:nvSpPr>
          <p:spPr>
            <a:xfrm>
              <a:off x="2708910" y="5055870"/>
              <a:ext cx="4154170" cy="4521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95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800" b="0" i="0" u="none" strike="noStrike" kern="1200" cap="none" spc="-1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Large </a:t>
              </a:r>
              <a:r>
                <a:rPr kumimoji="0" sz="2800" b="0" i="0" u="none" strike="noStrike" kern="1200" cap="none" spc="-5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Memory is </a:t>
              </a:r>
              <a:r>
                <a:rPr kumimoji="0" sz="2800" b="0" i="0" u="none" strike="noStrike" kern="1200" cap="none" spc="-1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Calibri"/>
                </a:rPr>
                <a:t>needed</a:t>
              </a:r>
              <a:endPara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endParaRP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87626" y="295402"/>
            <a:ext cx="47828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[Stickland, et al.,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ICML’19] [Houlsby,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et al.,</a:t>
            </a:r>
            <a:r>
              <a:rPr kumimoji="0" sz="1800" b="0" i="0" u="none" strike="noStrike" kern="1200" cap="none" spc="-2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ICML’19]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14627" y="2033016"/>
            <a:ext cx="1751076" cy="1170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14627" y="2033016"/>
            <a:ext cx="1751330" cy="1170940"/>
          </a:xfrm>
          <a:custGeom>
            <a:avLst/>
            <a:gdLst/>
            <a:ahLst/>
            <a:cxnLst/>
            <a:rect l="l" t="t" r="r" b="b"/>
            <a:pathLst>
              <a:path w="1751330" h="1170939">
                <a:moveTo>
                  <a:pt x="0" y="195072"/>
                </a:moveTo>
                <a:lnTo>
                  <a:pt x="5154" y="150356"/>
                </a:lnTo>
                <a:lnTo>
                  <a:pt x="19834" y="109301"/>
                </a:lnTo>
                <a:lnTo>
                  <a:pt x="42867" y="73080"/>
                </a:lnTo>
                <a:lnTo>
                  <a:pt x="73080" y="42867"/>
                </a:lnTo>
                <a:lnTo>
                  <a:pt x="109301" y="19834"/>
                </a:lnTo>
                <a:lnTo>
                  <a:pt x="150356" y="5154"/>
                </a:lnTo>
                <a:lnTo>
                  <a:pt x="195072" y="0"/>
                </a:lnTo>
                <a:lnTo>
                  <a:pt x="1556004" y="0"/>
                </a:lnTo>
                <a:lnTo>
                  <a:pt x="1600719" y="5154"/>
                </a:lnTo>
                <a:lnTo>
                  <a:pt x="1641774" y="19834"/>
                </a:lnTo>
                <a:lnTo>
                  <a:pt x="1677995" y="42867"/>
                </a:lnTo>
                <a:lnTo>
                  <a:pt x="1708208" y="73080"/>
                </a:lnTo>
                <a:lnTo>
                  <a:pt x="1731241" y="109301"/>
                </a:lnTo>
                <a:lnTo>
                  <a:pt x="1745921" y="150356"/>
                </a:lnTo>
                <a:lnTo>
                  <a:pt x="1751076" y="195072"/>
                </a:lnTo>
                <a:lnTo>
                  <a:pt x="1751076" y="975360"/>
                </a:lnTo>
                <a:lnTo>
                  <a:pt x="1745921" y="1020075"/>
                </a:lnTo>
                <a:lnTo>
                  <a:pt x="1731241" y="1061130"/>
                </a:lnTo>
                <a:lnTo>
                  <a:pt x="1708208" y="1097351"/>
                </a:lnTo>
                <a:lnTo>
                  <a:pt x="1677995" y="1127564"/>
                </a:lnTo>
                <a:lnTo>
                  <a:pt x="1641774" y="1150597"/>
                </a:lnTo>
                <a:lnTo>
                  <a:pt x="1600719" y="1165277"/>
                </a:lnTo>
                <a:lnTo>
                  <a:pt x="1556004" y="1170432"/>
                </a:lnTo>
                <a:lnTo>
                  <a:pt x="195072" y="1170432"/>
                </a:lnTo>
                <a:lnTo>
                  <a:pt x="150356" y="1165277"/>
                </a:lnTo>
                <a:lnTo>
                  <a:pt x="109301" y="1150597"/>
                </a:lnTo>
                <a:lnTo>
                  <a:pt x="73080" y="1127564"/>
                </a:lnTo>
                <a:lnTo>
                  <a:pt x="42867" y="1097351"/>
                </a:lnTo>
                <a:lnTo>
                  <a:pt x="19834" y="1061130"/>
                </a:lnTo>
                <a:lnTo>
                  <a:pt x="5154" y="1020075"/>
                </a:lnTo>
                <a:lnTo>
                  <a:pt x="0" y="975360"/>
                </a:lnTo>
                <a:lnTo>
                  <a:pt x="0" y="195072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10994" y="2369947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15389" y="1050797"/>
            <a:ext cx="1751076" cy="795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15389" y="1050797"/>
            <a:ext cx="1751330" cy="795655"/>
          </a:xfrm>
          <a:custGeom>
            <a:avLst/>
            <a:gdLst/>
            <a:ahLst/>
            <a:cxnLst/>
            <a:rect l="l" t="t" r="r" b="b"/>
            <a:pathLst>
              <a:path w="1751330" h="795655">
                <a:moveTo>
                  <a:pt x="0" y="132587"/>
                </a:moveTo>
                <a:lnTo>
                  <a:pt x="6754" y="90659"/>
                </a:lnTo>
                <a:lnTo>
                  <a:pt x="25566" y="54260"/>
                </a:lnTo>
                <a:lnTo>
                  <a:pt x="54260" y="25566"/>
                </a:lnTo>
                <a:lnTo>
                  <a:pt x="90659" y="6754"/>
                </a:lnTo>
                <a:lnTo>
                  <a:pt x="132587" y="0"/>
                </a:lnTo>
                <a:lnTo>
                  <a:pt x="1618487" y="0"/>
                </a:lnTo>
                <a:lnTo>
                  <a:pt x="1660416" y="6754"/>
                </a:lnTo>
                <a:lnTo>
                  <a:pt x="1696815" y="25566"/>
                </a:lnTo>
                <a:lnTo>
                  <a:pt x="1725509" y="54260"/>
                </a:lnTo>
                <a:lnTo>
                  <a:pt x="1744321" y="90659"/>
                </a:lnTo>
                <a:lnTo>
                  <a:pt x="1751076" y="132587"/>
                </a:lnTo>
                <a:lnTo>
                  <a:pt x="1751076" y="662939"/>
                </a:lnTo>
                <a:lnTo>
                  <a:pt x="1744321" y="704868"/>
                </a:lnTo>
                <a:lnTo>
                  <a:pt x="1725509" y="741267"/>
                </a:lnTo>
                <a:lnTo>
                  <a:pt x="1696815" y="769961"/>
                </a:lnTo>
                <a:lnTo>
                  <a:pt x="1660416" y="788773"/>
                </a:lnTo>
                <a:lnTo>
                  <a:pt x="1618487" y="795527"/>
                </a:lnTo>
                <a:lnTo>
                  <a:pt x="132587" y="795527"/>
                </a:lnTo>
                <a:lnTo>
                  <a:pt x="90659" y="788773"/>
                </a:lnTo>
                <a:lnTo>
                  <a:pt x="54260" y="769961"/>
                </a:lnTo>
                <a:lnTo>
                  <a:pt x="25566" y="741267"/>
                </a:lnTo>
                <a:lnTo>
                  <a:pt x="6754" y="704868"/>
                </a:lnTo>
                <a:lnTo>
                  <a:pt x="0" y="662939"/>
                </a:lnTo>
                <a:lnTo>
                  <a:pt x="0" y="132587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28699" y="985266"/>
            <a:ext cx="11207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24066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 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Specif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05428" y="2033016"/>
            <a:ext cx="1751076" cy="1170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05428" y="2033016"/>
            <a:ext cx="1751330" cy="1170940"/>
          </a:xfrm>
          <a:custGeom>
            <a:avLst/>
            <a:gdLst/>
            <a:ahLst/>
            <a:cxnLst/>
            <a:rect l="l" t="t" r="r" b="b"/>
            <a:pathLst>
              <a:path w="1751329" h="1170939">
                <a:moveTo>
                  <a:pt x="0" y="195072"/>
                </a:moveTo>
                <a:lnTo>
                  <a:pt x="5154" y="150356"/>
                </a:lnTo>
                <a:lnTo>
                  <a:pt x="19834" y="109301"/>
                </a:lnTo>
                <a:lnTo>
                  <a:pt x="42867" y="73080"/>
                </a:lnTo>
                <a:lnTo>
                  <a:pt x="73080" y="42867"/>
                </a:lnTo>
                <a:lnTo>
                  <a:pt x="109301" y="19834"/>
                </a:lnTo>
                <a:lnTo>
                  <a:pt x="150356" y="5154"/>
                </a:lnTo>
                <a:lnTo>
                  <a:pt x="195072" y="0"/>
                </a:lnTo>
                <a:lnTo>
                  <a:pt x="1556004" y="0"/>
                </a:lnTo>
                <a:lnTo>
                  <a:pt x="1600719" y="5154"/>
                </a:lnTo>
                <a:lnTo>
                  <a:pt x="1641774" y="19834"/>
                </a:lnTo>
                <a:lnTo>
                  <a:pt x="1677995" y="42867"/>
                </a:lnTo>
                <a:lnTo>
                  <a:pt x="1708208" y="73080"/>
                </a:lnTo>
                <a:lnTo>
                  <a:pt x="1731241" y="109301"/>
                </a:lnTo>
                <a:lnTo>
                  <a:pt x="1745921" y="150356"/>
                </a:lnTo>
                <a:lnTo>
                  <a:pt x="1751076" y="195072"/>
                </a:lnTo>
                <a:lnTo>
                  <a:pt x="1751076" y="975360"/>
                </a:lnTo>
                <a:lnTo>
                  <a:pt x="1745921" y="1020075"/>
                </a:lnTo>
                <a:lnTo>
                  <a:pt x="1731241" y="1061130"/>
                </a:lnTo>
                <a:lnTo>
                  <a:pt x="1708208" y="1097351"/>
                </a:lnTo>
                <a:lnTo>
                  <a:pt x="1677995" y="1127564"/>
                </a:lnTo>
                <a:lnTo>
                  <a:pt x="1641774" y="1150597"/>
                </a:lnTo>
                <a:lnTo>
                  <a:pt x="1600719" y="1165277"/>
                </a:lnTo>
                <a:lnTo>
                  <a:pt x="1556004" y="1170432"/>
                </a:lnTo>
                <a:lnTo>
                  <a:pt x="195072" y="1170432"/>
                </a:lnTo>
                <a:lnTo>
                  <a:pt x="150356" y="1165277"/>
                </a:lnTo>
                <a:lnTo>
                  <a:pt x="109301" y="1150597"/>
                </a:lnTo>
                <a:lnTo>
                  <a:pt x="73080" y="1127564"/>
                </a:lnTo>
                <a:lnTo>
                  <a:pt x="42867" y="1097351"/>
                </a:lnTo>
                <a:lnTo>
                  <a:pt x="19834" y="1061130"/>
                </a:lnTo>
                <a:lnTo>
                  <a:pt x="5154" y="1020075"/>
                </a:lnTo>
                <a:lnTo>
                  <a:pt x="0" y="975360"/>
                </a:lnTo>
                <a:lnTo>
                  <a:pt x="0" y="195072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01795" y="2369947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806190" y="1050797"/>
            <a:ext cx="1751076" cy="7955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06190" y="1050797"/>
            <a:ext cx="1751330" cy="795655"/>
          </a:xfrm>
          <a:custGeom>
            <a:avLst/>
            <a:gdLst/>
            <a:ahLst/>
            <a:cxnLst/>
            <a:rect l="l" t="t" r="r" b="b"/>
            <a:pathLst>
              <a:path w="1751329" h="795655">
                <a:moveTo>
                  <a:pt x="0" y="132587"/>
                </a:moveTo>
                <a:lnTo>
                  <a:pt x="6754" y="90659"/>
                </a:lnTo>
                <a:lnTo>
                  <a:pt x="25566" y="54260"/>
                </a:lnTo>
                <a:lnTo>
                  <a:pt x="54260" y="25566"/>
                </a:lnTo>
                <a:lnTo>
                  <a:pt x="90659" y="6754"/>
                </a:lnTo>
                <a:lnTo>
                  <a:pt x="132587" y="0"/>
                </a:lnTo>
                <a:lnTo>
                  <a:pt x="1618488" y="0"/>
                </a:lnTo>
                <a:lnTo>
                  <a:pt x="1660416" y="6754"/>
                </a:lnTo>
                <a:lnTo>
                  <a:pt x="1696815" y="25566"/>
                </a:lnTo>
                <a:lnTo>
                  <a:pt x="1725509" y="54260"/>
                </a:lnTo>
                <a:lnTo>
                  <a:pt x="1744321" y="90659"/>
                </a:lnTo>
                <a:lnTo>
                  <a:pt x="1751076" y="132587"/>
                </a:lnTo>
                <a:lnTo>
                  <a:pt x="1751076" y="662939"/>
                </a:lnTo>
                <a:lnTo>
                  <a:pt x="1744321" y="704868"/>
                </a:lnTo>
                <a:lnTo>
                  <a:pt x="1725509" y="741267"/>
                </a:lnTo>
                <a:lnTo>
                  <a:pt x="1696815" y="769961"/>
                </a:lnTo>
                <a:lnTo>
                  <a:pt x="1660416" y="788773"/>
                </a:lnTo>
                <a:lnTo>
                  <a:pt x="1618488" y="795527"/>
                </a:lnTo>
                <a:lnTo>
                  <a:pt x="132587" y="795527"/>
                </a:lnTo>
                <a:lnTo>
                  <a:pt x="90659" y="788773"/>
                </a:lnTo>
                <a:lnTo>
                  <a:pt x="54260" y="769961"/>
                </a:lnTo>
                <a:lnTo>
                  <a:pt x="25566" y="741267"/>
                </a:lnTo>
                <a:lnTo>
                  <a:pt x="6754" y="704868"/>
                </a:lnTo>
                <a:lnTo>
                  <a:pt x="0" y="662939"/>
                </a:lnTo>
                <a:lnTo>
                  <a:pt x="0" y="132587"/>
                </a:lnTo>
                <a:close/>
              </a:path>
            </a:pathLst>
          </a:custGeom>
          <a:ln w="38099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19498" y="985266"/>
            <a:ext cx="11207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24066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 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Specif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67271" y="2033016"/>
            <a:ext cx="1751076" cy="11704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67271" y="2033016"/>
            <a:ext cx="1751330" cy="1170940"/>
          </a:xfrm>
          <a:custGeom>
            <a:avLst/>
            <a:gdLst/>
            <a:ahLst/>
            <a:cxnLst/>
            <a:rect l="l" t="t" r="r" b="b"/>
            <a:pathLst>
              <a:path w="1751329" h="1170939">
                <a:moveTo>
                  <a:pt x="0" y="195072"/>
                </a:moveTo>
                <a:lnTo>
                  <a:pt x="5154" y="150356"/>
                </a:lnTo>
                <a:lnTo>
                  <a:pt x="19834" y="109301"/>
                </a:lnTo>
                <a:lnTo>
                  <a:pt x="42867" y="73080"/>
                </a:lnTo>
                <a:lnTo>
                  <a:pt x="73080" y="42867"/>
                </a:lnTo>
                <a:lnTo>
                  <a:pt x="109301" y="19834"/>
                </a:lnTo>
                <a:lnTo>
                  <a:pt x="150356" y="5154"/>
                </a:lnTo>
                <a:lnTo>
                  <a:pt x="195072" y="0"/>
                </a:lnTo>
                <a:lnTo>
                  <a:pt x="1556003" y="0"/>
                </a:lnTo>
                <a:lnTo>
                  <a:pt x="1600719" y="5154"/>
                </a:lnTo>
                <a:lnTo>
                  <a:pt x="1641774" y="19834"/>
                </a:lnTo>
                <a:lnTo>
                  <a:pt x="1677995" y="42867"/>
                </a:lnTo>
                <a:lnTo>
                  <a:pt x="1708208" y="73080"/>
                </a:lnTo>
                <a:lnTo>
                  <a:pt x="1731241" y="109301"/>
                </a:lnTo>
                <a:lnTo>
                  <a:pt x="1745921" y="150356"/>
                </a:lnTo>
                <a:lnTo>
                  <a:pt x="1751076" y="195072"/>
                </a:lnTo>
                <a:lnTo>
                  <a:pt x="1751076" y="975360"/>
                </a:lnTo>
                <a:lnTo>
                  <a:pt x="1745921" y="1020075"/>
                </a:lnTo>
                <a:lnTo>
                  <a:pt x="1731241" y="1061130"/>
                </a:lnTo>
                <a:lnTo>
                  <a:pt x="1708208" y="1097351"/>
                </a:lnTo>
                <a:lnTo>
                  <a:pt x="1677995" y="1127564"/>
                </a:lnTo>
                <a:lnTo>
                  <a:pt x="1641774" y="1150597"/>
                </a:lnTo>
                <a:lnTo>
                  <a:pt x="1600719" y="1165277"/>
                </a:lnTo>
                <a:lnTo>
                  <a:pt x="1556003" y="1170432"/>
                </a:lnTo>
                <a:lnTo>
                  <a:pt x="195072" y="1170432"/>
                </a:lnTo>
                <a:lnTo>
                  <a:pt x="150356" y="1165277"/>
                </a:lnTo>
                <a:lnTo>
                  <a:pt x="109301" y="1150597"/>
                </a:lnTo>
                <a:lnTo>
                  <a:pt x="73080" y="1127564"/>
                </a:lnTo>
                <a:lnTo>
                  <a:pt x="42867" y="1097351"/>
                </a:lnTo>
                <a:lnTo>
                  <a:pt x="19834" y="1061130"/>
                </a:lnTo>
                <a:lnTo>
                  <a:pt x="5154" y="1020075"/>
                </a:lnTo>
                <a:lnTo>
                  <a:pt x="0" y="975360"/>
                </a:lnTo>
                <a:lnTo>
                  <a:pt x="0" y="195072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68034" y="1050797"/>
            <a:ext cx="1751075" cy="7955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368034" y="1050797"/>
            <a:ext cx="1751330" cy="795655"/>
          </a:xfrm>
          <a:custGeom>
            <a:avLst/>
            <a:gdLst/>
            <a:ahLst/>
            <a:cxnLst/>
            <a:rect l="l" t="t" r="r" b="b"/>
            <a:pathLst>
              <a:path w="1751329" h="795655">
                <a:moveTo>
                  <a:pt x="0" y="132587"/>
                </a:moveTo>
                <a:lnTo>
                  <a:pt x="6754" y="90659"/>
                </a:lnTo>
                <a:lnTo>
                  <a:pt x="25566" y="54260"/>
                </a:lnTo>
                <a:lnTo>
                  <a:pt x="54260" y="25566"/>
                </a:lnTo>
                <a:lnTo>
                  <a:pt x="90659" y="6754"/>
                </a:lnTo>
                <a:lnTo>
                  <a:pt x="132587" y="0"/>
                </a:lnTo>
                <a:lnTo>
                  <a:pt x="1618488" y="0"/>
                </a:lnTo>
                <a:lnTo>
                  <a:pt x="1660416" y="6754"/>
                </a:lnTo>
                <a:lnTo>
                  <a:pt x="1696815" y="25566"/>
                </a:lnTo>
                <a:lnTo>
                  <a:pt x="1725509" y="54260"/>
                </a:lnTo>
                <a:lnTo>
                  <a:pt x="1744321" y="90659"/>
                </a:lnTo>
                <a:lnTo>
                  <a:pt x="1751075" y="132587"/>
                </a:lnTo>
                <a:lnTo>
                  <a:pt x="1751075" y="662939"/>
                </a:lnTo>
                <a:lnTo>
                  <a:pt x="1744321" y="704868"/>
                </a:lnTo>
                <a:lnTo>
                  <a:pt x="1725509" y="741267"/>
                </a:lnTo>
                <a:lnTo>
                  <a:pt x="1696815" y="769961"/>
                </a:lnTo>
                <a:lnTo>
                  <a:pt x="1660416" y="788773"/>
                </a:lnTo>
                <a:lnTo>
                  <a:pt x="1618488" y="795527"/>
                </a:lnTo>
                <a:lnTo>
                  <a:pt x="132587" y="795527"/>
                </a:lnTo>
                <a:lnTo>
                  <a:pt x="90659" y="788773"/>
                </a:lnTo>
                <a:lnTo>
                  <a:pt x="54260" y="769961"/>
                </a:lnTo>
                <a:lnTo>
                  <a:pt x="25566" y="741267"/>
                </a:lnTo>
                <a:lnTo>
                  <a:pt x="6754" y="704868"/>
                </a:lnTo>
                <a:lnTo>
                  <a:pt x="0" y="662939"/>
                </a:lnTo>
                <a:lnTo>
                  <a:pt x="0" y="13258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81596" y="985266"/>
            <a:ext cx="11207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24066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 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Specif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57072" y="810768"/>
            <a:ext cx="7411720" cy="2598420"/>
          </a:xfrm>
          <a:custGeom>
            <a:avLst/>
            <a:gdLst/>
            <a:ahLst/>
            <a:cxnLst/>
            <a:rect l="l" t="t" r="r" b="b"/>
            <a:pathLst>
              <a:path w="7411720" h="2598420">
                <a:moveTo>
                  <a:pt x="0" y="433070"/>
                </a:moveTo>
                <a:lnTo>
                  <a:pt x="2541" y="385888"/>
                </a:lnTo>
                <a:lnTo>
                  <a:pt x="9988" y="340177"/>
                </a:lnTo>
                <a:lnTo>
                  <a:pt x="22078" y="296200"/>
                </a:lnTo>
                <a:lnTo>
                  <a:pt x="38545" y="254222"/>
                </a:lnTo>
                <a:lnTo>
                  <a:pt x="59126" y="214507"/>
                </a:lnTo>
                <a:lnTo>
                  <a:pt x="83557" y="177320"/>
                </a:lnTo>
                <a:lnTo>
                  <a:pt x="111572" y="142925"/>
                </a:lnTo>
                <a:lnTo>
                  <a:pt x="142909" y="111586"/>
                </a:lnTo>
                <a:lnTo>
                  <a:pt x="177303" y="83568"/>
                </a:lnTo>
                <a:lnTo>
                  <a:pt x="214490" y="59134"/>
                </a:lnTo>
                <a:lnTo>
                  <a:pt x="254206" y="38551"/>
                </a:lnTo>
                <a:lnTo>
                  <a:pt x="296185" y="22081"/>
                </a:lnTo>
                <a:lnTo>
                  <a:pt x="340165" y="9990"/>
                </a:lnTo>
                <a:lnTo>
                  <a:pt x="385882" y="2541"/>
                </a:lnTo>
                <a:lnTo>
                  <a:pt x="433069" y="0"/>
                </a:lnTo>
                <a:lnTo>
                  <a:pt x="6978142" y="0"/>
                </a:lnTo>
                <a:lnTo>
                  <a:pt x="7025323" y="2541"/>
                </a:lnTo>
                <a:lnTo>
                  <a:pt x="7071034" y="9990"/>
                </a:lnTo>
                <a:lnTo>
                  <a:pt x="7115011" y="22081"/>
                </a:lnTo>
                <a:lnTo>
                  <a:pt x="7156989" y="38551"/>
                </a:lnTo>
                <a:lnTo>
                  <a:pt x="7196704" y="59134"/>
                </a:lnTo>
                <a:lnTo>
                  <a:pt x="7233891" y="83568"/>
                </a:lnTo>
                <a:lnTo>
                  <a:pt x="7268286" y="111586"/>
                </a:lnTo>
                <a:lnTo>
                  <a:pt x="7299625" y="142925"/>
                </a:lnTo>
                <a:lnTo>
                  <a:pt x="7327643" y="177320"/>
                </a:lnTo>
                <a:lnTo>
                  <a:pt x="7352077" y="214507"/>
                </a:lnTo>
                <a:lnTo>
                  <a:pt x="7372660" y="254222"/>
                </a:lnTo>
                <a:lnTo>
                  <a:pt x="7389130" y="296200"/>
                </a:lnTo>
                <a:lnTo>
                  <a:pt x="7401221" y="340177"/>
                </a:lnTo>
                <a:lnTo>
                  <a:pt x="7408670" y="385888"/>
                </a:lnTo>
                <a:lnTo>
                  <a:pt x="7411211" y="433070"/>
                </a:lnTo>
                <a:lnTo>
                  <a:pt x="7411211" y="2165350"/>
                </a:lnTo>
                <a:lnTo>
                  <a:pt x="7408670" y="2212531"/>
                </a:lnTo>
                <a:lnTo>
                  <a:pt x="7401221" y="2258242"/>
                </a:lnTo>
                <a:lnTo>
                  <a:pt x="7389130" y="2302219"/>
                </a:lnTo>
                <a:lnTo>
                  <a:pt x="7372660" y="2344197"/>
                </a:lnTo>
                <a:lnTo>
                  <a:pt x="7352077" y="2383912"/>
                </a:lnTo>
                <a:lnTo>
                  <a:pt x="7327643" y="2421099"/>
                </a:lnTo>
                <a:lnTo>
                  <a:pt x="7299625" y="2455494"/>
                </a:lnTo>
                <a:lnTo>
                  <a:pt x="7268286" y="2486833"/>
                </a:lnTo>
                <a:lnTo>
                  <a:pt x="7233891" y="2514851"/>
                </a:lnTo>
                <a:lnTo>
                  <a:pt x="7196704" y="2539285"/>
                </a:lnTo>
                <a:lnTo>
                  <a:pt x="7156989" y="2559868"/>
                </a:lnTo>
                <a:lnTo>
                  <a:pt x="7115011" y="2576338"/>
                </a:lnTo>
                <a:lnTo>
                  <a:pt x="7071034" y="2588429"/>
                </a:lnTo>
                <a:lnTo>
                  <a:pt x="7025323" y="2595878"/>
                </a:lnTo>
                <a:lnTo>
                  <a:pt x="6978142" y="2598420"/>
                </a:lnTo>
                <a:lnTo>
                  <a:pt x="433069" y="2598420"/>
                </a:lnTo>
                <a:lnTo>
                  <a:pt x="385882" y="2595878"/>
                </a:lnTo>
                <a:lnTo>
                  <a:pt x="340165" y="2588429"/>
                </a:lnTo>
                <a:lnTo>
                  <a:pt x="296185" y="2576338"/>
                </a:lnTo>
                <a:lnTo>
                  <a:pt x="254206" y="2559868"/>
                </a:lnTo>
                <a:lnTo>
                  <a:pt x="214490" y="2539285"/>
                </a:lnTo>
                <a:lnTo>
                  <a:pt x="177303" y="2514851"/>
                </a:lnTo>
                <a:lnTo>
                  <a:pt x="142909" y="2486833"/>
                </a:lnTo>
                <a:lnTo>
                  <a:pt x="111572" y="2455494"/>
                </a:lnTo>
                <a:lnTo>
                  <a:pt x="83557" y="2421099"/>
                </a:lnTo>
                <a:lnTo>
                  <a:pt x="59126" y="2383912"/>
                </a:lnTo>
                <a:lnTo>
                  <a:pt x="38545" y="2344197"/>
                </a:lnTo>
                <a:lnTo>
                  <a:pt x="22078" y="2302219"/>
                </a:lnTo>
                <a:lnTo>
                  <a:pt x="9988" y="2258242"/>
                </a:lnTo>
                <a:lnTo>
                  <a:pt x="2541" y="2212531"/>
                </a:lnTo>
                <a:lnTo>
                  <a:pt x="0" y="2165350"/>
                </a:lnTo>
                <a:lnTo>
                  <a:pt x="0" y="433070"/>
                </a:lnTo>
                <a:close/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39927" y="143382"/>
            <a:ext cx="14097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i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Adaptor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194053" y="4283202"/>
            <a:ext cx="1751076" cy="7955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194053" y="4283202"/>
            <a:ext cx="1751330" cy="795655"/>
          </a:xfrm>
          <a:custGeom>
            <a:avLst/>
            <a:gdLst/>
            <a:ahLst/>
            <a:cxnLst/>
            <a:rect l="l" t="t" r="r" b="b"/>
            <a:pathLst>
              <a:path w="1751330" h="795654">
                <a:moveTo>
                  <a:pt x="0" y="132587"/>
                </a:moveTo>
                <a:lnTo>
                  <a:pt x="6759" y="90659"/>
                </a:lnTo>
                <a:lnTo>
                  <a:pt x="25581" y="54260"/>
                </a:lnTo>
                <a:lnTo>
                  <a:pt x="54282" y="25566"/>
                </a:lnTo>
                <a:lnTo>
                  <a:pt x="90679" y="6754"/>
                </a:lnTo>
                <a:lnTo>
                  <a:pt x="132587" y="0"/>
                </a:lnTo>
                <a:lnTo>
                  <a:pt x="1618488" y="0"/>
                </a:lnTo>
                <a:lnTo>
                  <a:pt x="1660416" y="6754"/>
                </a:lnTo>
                <a:lnTo>
                  <a:pt x="1696815" y="25566"/>
                </a:lnTo>
                <a:lnTo>
                  <a:pt x="1725509" y="54260"/>
                </a:lnTo>
                <a:lnTo>
                  <a:pt x="1744321" y="90659"/>
                </a:lnTo>
                <a:lnTo>
                  <a:pt x="1751076" y="132587"/>
                </a:lnTo>
                <a:lnTo>
                  <a:pt x="1751076" y="662940"/>
                </a:lnTo>
                <a:lnTo>
                  <a:pt x="1744321" y="704868"/>
                </a:lnTo>
                <a:lnTo>
                  <a:pt x="1725509" y="741267"/>
                </a:lnTo>
                <a:lnTo>
                  <a:pt x="1696815" y="769961"/>
                </a:lnTo>
                <a:lnTo>
                  <a:pt x="1660416" y="788773"/>
                </a:lnTo>
                <a:lnTo>
                  <a:pt x="1618488" y="795528"/>
                </a:lnTo>
                <a:lnTo>
                  <a:pt x="132587" y="795528"/>
                </a:lnTo>
                <a:lnTo>
                  <a:pt x="90679" y="788773"/>
                </a:lnTo>
                <a:lnTo>
                  <a:pt x="54282" y="769961"/>
                </a:lnTo>
                <a:lnTo>
                  <a:pt x="25581" y="741267"/>
                </a:lnTo>
                <a:lnTo>
                  <a:pt x="6759" y="704868"/>
                </a:lnTo>
                <a:lnTo>
                  <a:pt x="0" y="662940"/>
                </a:lnTo>
                <a:lnTo>
                  <a:pt x="0" y="132587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06727" y="4218559"/>
            <a:ext cx="11207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24066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 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Specif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784853" y="4283202"/>
            <a:ext cx="1751076" cy="7955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784853" y="4283202"/>
            <a:ext cx="1751330" cy="795655"/>
          </a:xfrm>
          <a:custGeom>
            <a:avLst/>
            <a:gdLst/>
            <a:ahLst/>
            <a:cxnLst/>
            <a:rect l="l" t="t" r="r" b="b"/>
            <a:pathLst>
              <a:path w="1751329" h="795654">
                <a:moveTo>
                  <a:pt x="0" y="132587"/>
                </a:moveTo>
                <a:lnTo>
                  <a:pt x="6754" y="90659"/>
                </a:lnTo>
                <a:lnTo>
                  <a:pt x="25566" y="54260"/>
                </a:lnTo>
                <a:lnTo>
                  <a:pt x="54260" y="25566"/>
                </a:lnTo>
                <a:lnTo>
                  <a:pt x="90659" y="6754"/>
                </a:lnTo>
                <a:lnTo>
                  <a:pt x="132587" y="0"/>
                </a:lnTo>
                <a:lnTo>
                  <a:pt x="1618488" y="0"/>
                </a:lnTo>
                <a:lnTo>
                  <a:pt x="1660416" y="6754"/>
                </a:lnTo>
                <a:lnTo>
                  <a:pt x="1696815" y="25566"/>
                </a:lnTo>
                <a:lnTo>
                  <a:pt x="1725509" y="54260"/>
                </a:lnTo>
                <a:lnTo>
                  <a:pt x="1744321" y="90659"/>
                </a:lnTo>
                <a:lnTo>
                  <a:pt x="1751076" y="132587"/>
                </a:lnTo>
                <a:lnTo>
                  <a:pt x="1751076" y="662940"/>
                </a:lnTo>
                <a:lnTo>
                  <a:pt x="1744321" y="704868"/>
                </a:lnTo>
                <a:lnTo>
                  <a:pt x="1725509" y="741267"/>
                </a:lnTo>
                <a:lnTo>
                  <a:pt x="1696815" y="769961"/>
                </a:lnTo>
                <a:lnTo>
                  <a:pt x="1660416" y="788773"/>
                </a:lnTo>
                <a:lnTo>
                  <a:pt x="1618488" y="795528"/>
                </a:lnTo>
                <a:lnTo>
                  <a:pt x="132587" y="795528"/>
                </a:lnTo>
                <a:lnTo>
                  <a:pt x="90659" y="788773"/>
                </a:lnTo>
                <a:lnTo>
                  <a:pt x="54260" y="769961"/>
                </a:lnTo>
                <a:lnTo>
                  <a:pt x="25566" y="741267"/>
                </a:lnTo>
                <a:lnTo>
                  <a:pt x="6754" y="704868"/>
                </a:lnTo>
                <a:lnTo>
                  <a:pt x="0" y="662940"/>
                </a:lnTo>
                <a:lnTo>
                  <a:pt x="0" y="132587"/>
                </a:lnTo>
                <a:close/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97782" y="4218559"/>
            <a:ext cx="11207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24066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 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Specif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346697" y="4283202"/>
            <a:ext cx="1749552" cy="7955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346697" y="4283202"/>
            <a:ext cx="1750060" cy="795655"/>
          </a:xfrm>
          <a:custGeom>
            <a:avLst/>
            <a:gdLst/>
            <a:ahLst/>
            <a:cxnLst/>
            <a:rect l="l" t="t" r="r" b="b"/>
            <a:pathLst>
              <a:path w="1750059" h="795654">
                <a:moveTo>
                  <a:pt x="0" y="132587"/>
                </a:moveTo>
                <a:lnTo>
                  <a:pt x="6754" y="90659"/>
                </a:lnTo>
                <a:lnTo>
                  <a:pt x="25566" y="54260"/>
                </a:lnTo>
                <a:lnTo>
                  <a:pt x="54260" y="25566"/>
                </a:lnTo>
                <a:lnTo>
                  <a:pt x="90659" y="6754"/>
                </a:lnTo>
                <a:lnTo>
                  <a:pt x="132587" y="0"/>
                </a:lnTo>
                <a:lnTo>
                  <a:pt x="1616963" y="0"/>
                </a:lnTo>
                <a:lnTo>
                  <a:pt x="1658892" y="6754"/>
                </a:lnTo>
                <a:lnTo>
                  <a:pt x="1695291" y="25566"/>
                </a:lnTo>
                <a:lnTo>
                  <a:pt x="1723985" y="54260"/>
                </a:lnTo>
                <a:lnTo>
                  <a:pt x="1742797" y="90659"/>
                </a:lnTo>
                <a:lnTo>
                  <a:pt x="1749552" y="132587"/>
                </a:lnTo>
                <a:lnTo>
                  <a:pt x="1749552" y="662940"/>
                </a:lnTo>
                <a:lnTo>
                  <a:pt x="1742797" y="704868"/>
                </a:lnTo>
                <a:lnTo>
                  <a:pt x="1723985" y="741267"/>
                </a:lnTo>
                <a:lnTo>
                  <a:pt x="1695291" y="769961"/>
                </a:lnTo>
                <a:lnTo>
                  <a:pt x="1658892" y="788773"/>
                </a:lnTo>
                <a:lnTo>
                  <a:pt x="1616963" y="795528"/>
                </a:lnTo>
                <a:lnTo>
                  <a:pt x="132587" y="795528"/>
                </a:lnTo>
                <a:lnTo>
                  <a:pt x="90659" y="788773"/>
                </a:lnTo>
                <a:lnTo>
                  <a:pt x="54260" y="769961"/>
                </a:lnTo>
                <a:lnTo>
                  <a:pt x="25566" y="741267"/>
                </a:lnTo>
                <a:lnTo>
                  <a:pt x="6754" y="704868"/>
                </a:lnTo>
                <a:lnTo>
                  <a:pt x="0" y="662940"/>
                </a:lnTo>
                <a:lnTo>
                  <a:pt x="0" y="132587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59626" y="4218559"/>
            <a:ext cx="11207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240665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 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Specif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35736" y="4043171"/>
            <a:ext cx="7411720" cy="2598420"/>
          </a:xfrm>
          <a:custGeom>
            <a:avLst/>
            <a:gdLst/>
            <a:ahLst/>
            <a:cxnLst/>
            <a:rect l="l" t="t" r="r" b="b"/>
            <a:pathLst>
              <a:path w="7411720" h="2598420">
                <a:moveTo>
                  <a:pt x="0" y="433069"/>
                </a:moveTo>
                <a:lnTo>
                  <a:pt x="2541" y="385888"/>
                </a:lnTo>
                <a:lnTo>
                  <a:pt x="9988" y="340177"/>
                </a:lnTo>
                <a:lnTo>
                  <a:pt x="22078" y="296200"/>
                </a:lnTo>
                <a:lnTo>
                  <a:pt x="38545" y="254222"/>
                </a:lnTo>
                <a:lnTo>
                  <a:pt x="59126" y="214507"/>
                </a:lnTo>
                <a:lnTo>
                  <a:pt x="83557" y="177320"/>
                </a:lnTo>
                <a:lnTo>
                  <a:pt x="111572" y="142925"/>
                </a:lnTo>
                <a:lnTo>
                  <a:pt x="142909" y="111586"/>
                </a:lnTo>
                <a:lnTo>
                  <a:pt x="177303" y="83568"/>
                </a:lnTo>
                <a:lnTo>
                  <a:pt x="214490" y="59134"/>
                </a:lnTo>
                <a:lnTo>
                  <a:pt x="254206" y="38551"/>
                </a:lnTo>
                <a:lnTo>
                  <a:pt x="296185" y="22081"/>
                </a:lnTo>
                <a:lnTo>
                  <a:pt x="340165" y="9990"/>
                </a:lnTo>
                <a:lnTo>
                  <a:pt x="385882" y="2541"/>
                </a:lnTo>
                <a:lnTo>
                  <a:pt x="433069" y="0"/>
                </a:lnTo>
                <a:lnTo>
                  <a:pt x="6978142" y="0"/>
                </a:lnTo>
                <a:lnTo>
                  <a:pt x="7025323" y="2541"/>
                </a:lnTo>
                <a:lnTo>
                  <a:pt x="7071034" y="9990"/>
                </a:lnTo>
                <a:lnTo>
                  <a:pt x="7115011" y="22081"/>
                </a:lnTo>
                <a:lnTo>
                  <a:pt x="7156989" y="38551"/>
                </a:lnTo>
                <a:lnTo>
                  <a:pt x="7196704" y="59134"/>
                </a:lnTo>
                <a:lnTo>
                  <a:pt x="7233891" y="83568"/>
                </a:lnTo>
                <a:lnTo>
                  <a:pt x="7268286" y="111586"/>
                </a:lnTo>
                <a:lnTo>
                  <a:pt x="7299625" y="142925"/>
                </a:lnTo>
                <a:lnTo>
                  <a:pt x="7327643" y="177320"/>
                </a:lnTo>
                <a:lnTo>
                  <a:pt x="7352077" y="214507"/>
                </a:lnTo>
                <a:lnTo>
                  <a:pt x="7372660" y="254222"/>
                </a:lnTo>
                <a:lnTo>
                  <a:pt x="7389130" y="296200"/>
                </a:lnTo>
                <a:lnTo>
                  <a:pt x="7401221" y="340177"/>
                </a:lnTo>
                <a:lnTo>
                  <a:pt x="7408670" y="385888"/>
                </a:lnTo>
                <a:lnTo>
                  <a:pt x="7411211" y="433069"/>
                </a:lnTo>
                <a:lnTo>
                  <a:pt x="7411211" y="2165350"/>
                </a:lnTo>
                <a:lnTo>
                  <a:pt x="7408670" y="2212537"/>
                </a:lnTo>
                <a:lnTo>
                  <a:pt x="7401221" y="2258254"/>
                </a:lnTo>
                <a:lnTo>
                  <a:pt x="7389130" y="2302234"/>
                </a:lnTo>
                <a:lnTo>
                  <a:pt x="7372660" y="2344213"/>
                </a:lnTo>
                <a:lnTo>
                  <a:pt x="7352077" y="2383929"/>
                </a:lnTo>
                <a:lnTo>
                  <a:pt x="7327643" y="2421116"/>
                </a:lnTo>
                <a:lnTo>
                  <a:pt x="7299625" y="2455510"/>
                </a:lnTo>
                <a:lnTo>
                  <a:pt x="7268286" y="2486847"/>
                </a:lnTo>
                <a:lnTo>
                  <a:pt x="7233891" y="2514862"/>
                </a:lnTo>
                <a:lnTo>
                  <a:pt x="7196704" y="2539293"/>
                </a:lnTo>
                <a:lnTo>
                  <a:pt x="7156989" y="2559874"/>
                </a:lnTo>
                <a:lnTo>
                  <a:pt x="7115011" y="2576341"/>
                </a:lnTo>
                <a:lnTo>
                  <a:pt x="7071034" y="2588431"/>
                </a:lnTo>
                <a:lnTo>
                  <a:pt x="7025323" y="2595878"/>
                </a:lnTo>
                <a:lnTo>
                  <a:pt x="6978142" y="2598420"/>
                </a:lnTo>
                <a:lnTo>
                  <a:pt x="433069" y="2598420"/>
                </a:lnTo>
                <a:lnTo>
                  <a:pt x="385882" y="2595878"/>
                </a:lnTo>
                <a:lnTo>
                  <a:pt x="340165" y="2588431"/>
                </a:lnTo>
                <a:lnTo>
                  <a:pt x="296185" y="2576341"/>
                </a:lnTo>
                <a:lnTo>
                  <a:pt x="254206" y="2559874"/>
                </a:lnTo>
                <a:lnTo>
                  <a:pt x="214490" y="2539293"/>
                </a:lnTo>
                <a:lnTo>
                  <a:pt x="177303" y="2514862"/>
                </a:lnTo>
                <a:lnTo>
                  <a:pt x="142909" y="2486847"/>
                </a:lnTo>
                <a:lnTo>
                  <a:pt x="111572" y="2455510"/>
                </a:lnTo>
                <a:lnTo>
                  <a:pt x="83557" y="2421116"/>
                </a:lnTo>
                <a:lnTo>
                  <a:pt x="59126" y="2383929"/>
                </a:lnTo>
                <a:lnTo>
                  <a:pt x="38545" y="2344213"/>
                </a:lnTo>
                <a:lnTo>
                  <a:pt x="22078" y="2302234"/>
                </a:lnTo>
                <a:lnTo>
                  <a:pt x="9988" y="2258254"/>
                </a:lnTo>
                <a:lnTo>
                  <a:pt x="2541" y="2212537"/>
                </a:lnTo>
                <a:lnTo>
                  <a:pt x="0" y="2165350"/>
                </a:lnTo>
                <a:lnTo>
                  <a:pt x="0" y="433069"/>
                </a:lnTo>
                <a:close/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965704" y="3299459"/>
            <a:ext cx="818515" cy="885825"/>
          </a:xfrm>
          <a:custGeom>
            <a:avLst/>
            <a:gdLst/>
            <a:ahLst/>
            <a:cxnLst/>
            <a:rect l="l" t="t" r="r" b="b"/>
            <a:pathLst>
              <a:path w="818514" h="885825">
                <a:moveTo>
                  <a:pt x="818387" y="476250"/>
                </a:moveTo>
                <a:lnTo>
                  <a:pt x="0" y="476250"/>
                </a:lnTo>
                <a:lnTo>
                  <a:pt x="409194" y="885444"/>
                </a:lnTo>
                <a:lnTo>
                  <a:pt x="818387" y="476250"/>
                </a:lnTo>
                <a:close/>
              </a:path>
              <a:path w="818514" h="885825">
                <a:moveTo>
                  <a:pt x="613791" y="0"/>
                </a:moveTo>
                <a:lnTo>
                  <a:pt x="204596" y="0"/>
                </a:lnTo>
                <a:lnTo>
                  <a:pt x="204596" y="476250"/>
                </a:lnTo>
                <a:lnTo>
                  <a:pt x="613791" y="476250"/>
                </a:lnTo>
                <a:lnTo>
                  <a:pt x="6137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65704" y="3299459"/>
            <a:ext cx="818515" cy="885825"/>
          </a:xfrm>
          <a:custGeom>
            <a:avLst/>
            <a:gdLst/>
            <a:ahLst/>
            <a:cxnLst/>
            <a:rect l="l" t="t" r="r" b="b"/>
            <a:pathLst>
              <a:path w="818514" h="885825">
                <a:moveTo>
                  <a:pt x="0" y="476250"/>
                </a:moveTo>
                <a:lnTo>
                  <a:pt x="204596" y="476250"/>
                </a:lnTo>
                <a:lnTo>
                  <a:pt x="204596" y="0"/>
                </a:lnTo>
                <a:lnTo>
                  <a:pt x="613791" y="0"/>
                </a:lnTo>
                <a:lnTo>
                  <a:pt x="613791" y="476250"/>
                </a:lnTo>
                <a:lnTo>
                  <a:pt x="818387" y="476250"/>
                </a:lnTo>
                <a:lnTo>
                  <a:pt x="409194" y="885444"/>
                </a:lnTo>
                <a:lnTo>
                  <a:pt x="0" y="47625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885438" y="3413836"/>
            <a:ext cx="140843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Fine-tune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609088" y="2289048"/>
            <a:ext cx="915924" cy="61874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609088" y="2289048"/>
            <a:ext cx="916305" cy="619125"/>
          </a:xfrm>
          <a:custGeom>
            <a:avLst/>
            <a:gdLst/>
            <a:ahLst/>
            <a:cxnLst/>
            <a:rect l="l" t="t" r="r" b="b"/>
            <a:pathLst>
              <a:path w="916304" h="619125">
                <a:moveTo>
                  <a:pt x="0" y="103124"/>
                </a:moveTo>
                <a:lnTo>
                  <a:pt x="8112" y="63007"/>
                </a:lnTo>
                <a:lnTo>
                  <a:pt x="30226" y="30225"/>
                </a:lnTo>
                <a:lnTo>
                  <a:pt x="63007" y="8112"/>
                </a:lnTo>
                <a:lnTo>
                  <a:pt x="103124" y="0"/>
                </a:lnTo>
                <a:lnTo>
                  <a:pt x="812800" y="0"/>
                </a:lnTo>
                <a:lnTo>
                  <a:pt x="852916" y="8112"/>
                </a:lnTo>
                <a:lnTo>
                  <a:pt x="885698" y="30225"/>
                </a:lnTo>
                <a:lnTo>
                  <a:pt x="907811" y="63007"/>
                </a:lnTo>
                <a:lnTo>
                  <a:pt x="915924" y="103124"/>
                </a:lnTo>
                <a:lnTo>
                  <a:pt x="915924" y="515619"/>
                </a:lnTo>
                <a:lnTo>
                  <a:pt x="907811" y="555736"/>
                </a:lnTo>
                <a:lnTo>
                  <a:pt x="885698" y="588517"/>
                </a:lnTo>
                <a:lnTo>
                  <a:pt x="852916" y="610631"/>
                </a:lnTo>
                <a:lnTo>
                  <a:pt x="812800" y="618743"/>
                </a:lnTo>
                <a:lnTo>
                  <a:pt x="103124" y="618743"/>
                </a:lnTo>
                <a:lnTo>
                  <a:pt x="63007" y="610631"/>
                </a:lnTo>
                <a:lnTo>
                  <a:pt x="30225" y="588517"/>
                </a:lnTo>
                <a:lnTo>
                  <a:pt x="8112" y="555736"/>
                </a:lnTo>
                <a:lnTo>
                  <a:pt x="0" y="515619"/>
                </a:lnTo>
                <a:lnTo>
                  <a:pt x="0" y="103124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799714" y="2349195"/>
            <a:ext cx="535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224271" y="2301239"/>
            <a:ext cx="914400" cy="6187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5224271" y="2301239"/>
            <a:ext cx="914400" cy="619125"/>
          </a:xfrm>
          <a:custGeom>
            <a:avLst/>
            <a:gdLst/>
            <a:ahLst/>
            <a:cxnLst/>
            <a:rect l="l" t="t" r="r" b="b"/>
            <a:pathLst>
              <a:path w="914400" h="619125">
                <a:moveTo>
                  <a:pt x="0" y="103124"/>
                </a:moveTo>
                <a:lnTo>
                  <a:pt x="8112" y="63007"/>
                </a:lnTo>
                <a:lnTo>
                  <a:pt x="30225" y="30225"/>
                </a:lnTo>
                <a:lnTo>
                  <a:pt x="63007" y="8112"/>
                </a:lnTo>
                <a:lnTo>
                  <a:pt x="103124" y="0"/>
                </a:lnTo>
                <a:lnTo>
                  <a:pt x="811276" y="0"/>
                </a:lnTo>
                <a:lnTo>
                  <a:pt x="851392" y="8112"/>
                </a:lnTo>
                <a:lnTo>
                  <a:pt x="884174" y="30225"/>
                </a:lnTo>
                <a:lnTo>
                  <a:pt x="906287" y="63007"/>
                </a:lnTo>
                <a:lnTo>
                  <a:pt x="914400" y="103124"/>
                </a:lnTo>
                <a:lnTo>
                  <a:pt x="914400" y="515620"/>
                </a:lnTo>
                <a:lnTo>
                  <a:pt x="906287" y="555736"/>
                </a:lnTo>
                <a:lnTo>
                  <a:pt x="884174" y="588518"/>
                </a:lnTo>
                <a:lnTo>
                  <a:pt x="851392" y="610631"/>
                </a:lnTo>
                <a:lnTo>
                  <a:pt x="811276" y="618744"/>
                </a:lnTo>
                <a:lnTo>
                  <a:pt x="103124" y="618744"/>
                </a:lnTo>
                <a:lnTo>
                  <a:pt x="63007" y="610631"/>
                </a:lnTo>
                <a:lnTo>
                  <a:pt x="30225" y="588517"/>
                </a:lnTo>
                <a:lnTo>
                  <a:pt x="8112" y="555736"/>
                </a:lnTo>
                <a:lnTo>
                  <a:pt x="0" y="515620"/>
                </a:lnTo>
                <a:lnTo>
                  <a:pt x="0" y="103124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414898" y="2361945"/>
            <a:ext cx="535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781543" y="2308860"/>
            <a:ext cx="915924" cy="61874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7781543" y="2308860"/>
            <a:ext cx="916305" cy="619125"/>
          </a:xfrm>
          <a:custGeom>
            <a:avLst/>
            <a:gdLst/>
            <a:ahLst/>
            <a:cxnLst/>
            <a:rect l="l" t="t" r="r" b="b"/>
            <a:pathLst>
              <a:path w="916304" h="619125">
                <a:moveTo>
                  <a:pt x="0" y="103124"/>
                </a:moveTo>
                <a:lnTo>
                  <a:pt x="8112" y="63007"/>
                </a:lnTo>
                <a:lnTo>
                  <a:pt x="30225" y="30225"/>
                </a:lnTo>
                <a:lnTo>
                  <a:pt x="63007" y="8112"/>
                </a:lnTo>
                <a:lnTo>
                  <a:pt x="103124" y="0"/>
                </a:lnTo>
                <a:lnTo>
                  <a:pt x="812800" y="0"/>
                </a:lnTo>
                <a:lnTo>
                  <a:pt x="852916" y="8112"/>
                </a:lnTo>
                <a:lnTo>
                  <a:pt x="885698" y="30225"/>
                </a:lnTo>
                <a:lnTo>
                  <a:pt x="907811" y="63007"/>
                </a:lnTo>
                <a:lnTo>
                  <a:pt x="915924" y="103124"/>
                </a:lnTo>
                <a:lnTo>
                  <a:pt x="915924" y="515619"/>
                </a:lnTo>
                <a:lnTo>
                  <a:pt x="907811" y="555736"/>
                </a:lnTo>
                <a:lnTo>
                  <a:pt x="885698" y="588517"/>
                </a:lnTo>
                <a:lnTo>
                  <a:pt x="852916" y="610631"/>
                </a:lnTo>
                <a:lnTo>
                  <a:pt x="812800" y="618743"/>
                </a:lnTo>
                <a:lnTo>
                  <a:pt x="103124" y="618743"/>
                </a:lnTo>
                <a:lnTo>
                  <a:pt x="63007" y="610631"/>
                </a:lnTo>
                <a:lnTo>
                  <a:pt x="30225" y="588517"/>
                </a:lnTo>
                <a:lnTo>
                  <a:pt x="8112" y="555736"/>
                </a:lnTo>
                <a:lnTo>
                  <a:pt x="0" y="515619"/>
                </a:lnTo>
                <a:lnTo>
                  <a:pt x="0" y="103124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763893" y="2369947"/>
            <a:ext cx="1744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22174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	A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1193291" y="5262371"/>
            <a:ext cx="1751076" cy="11719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193291" y="5262371"/>
            <a:ext cx="1751330" cy="1172210"/>
          </a:xfrm>
          <a:custGeom>
            <a:avLst/>
            <a:gdLst/>
            <a:ahLst/>
            <a:cxnLst/>
            <a:rect l="l" t="t" r="r" b="b"/>
            <a:pathLst>
              <a:path w="1751330" h="1172210">
                <a:moveTo>
                  <a:pt x="0" y="195325"/>
                </a:moveTo>
                <a:lnTo>
                  <a:pt x="5161" y="150556"/>
                </a:lnTo>
                <a:lnTo>
                  <a:pt x="19862" y="109449"/>
                </a:lnTo>
                <a:lnTo>
                  <a:pt x="42927" y="73181"/>
                </a:lnTo>
                <a:lnTo>
                  <a:pt x="73181" y="42927"/>
                </a:lnTo>
                <a:lnTo>
                  <a:pt x="109449" y="19862"/>
                </a:lnTo>
                <a:lnTo>
                  <a:pt x="150556" y="5161"/>
                </a:lnTo>
                <a:lnTo>
                  <a:pt x="195326" y="0"/>
                </a:lnTo>
                <a:lnTo>
                  <a:pt x="1555750" y="0"/>
                </a:lnTo>
                <a:lnTo>
                  <a:pt x="1600519" y="5161"/>
                </a:lnTo>
                <a:lnTo>
                  <a:pt x="1641626" y="19862"/>
                </a:lnTo>
                <a:lnTo>
                  <a:pt x="1677894" y="42927"/>
                </a:lnTo>
                <a:lnTo>
                  <a:pt x="1708148" y="73181"/>
                </a:lnTo>
                <a:lnTo>
                  <a:pt x="1731213" y="109449"/>
                </a:lnTo>
                <a:lnTo>
                  <a:pt x="1745914" y="150556"/>
                </a:lnTo>
                <a:lnTo>
                  <a:pt x="1751076" y="195325"/>
                </a:lnTo>
                <a:lnTo>
                  <a:pt x="1751076" y="976629"/>
                </a:lnTo>
                <a:lnTo>
                  <a:pt x="1745914" y="1021415"/>
                </a:lnTo>
                <a:lnTo>
                  <a:pt x="1731213" y="1062528"/>
                </a:lnTo>
                <a:lnTo>
                  <a:pt x="1708148" y="1098795"/>
                </a:lnTo>
                <a:lnTo>
                  <a:pt x="1677894" y="1129044"/>
                </a:lnTo>
                <a:lnTo>
                  <a:pt x="1641626" y="1152102"/>
                </a:lnTo>
                <a:lnTo>
                  <a:pt x="1600519" y="1166797"/>
                </a:lnTo>
                <a:lnTo>
                  <a:pt x="1555750" y="1171955"/>
                </a:lnTo>
                <a:lnTo>
                  <a:pt x="195326" y="1171955"/>
                </a:lnTo>
                <a:lnTo>
                  <a:pt x="150556" y="1166797"/>
                </a:lnTo>
                <a:lnTo>
                  <a:pt x="109449" y="1152102"/>
                </a:lnTo>
                <a:lnTo>
                  <a:pt x="73181" y="1129044"/>
                </a:lnTo>
                <a:lnTo>
                  <a:pt x="42927" y="1098795"/>
                </a:lnTo>
                <a:lnTo>
                  <a:pt x="19862" y="1062528"/>
                </a:lnTo>
                <a:lnTo>
                  <a:pt x="5161" y="1021415"/>
                </a:lnTo>
                <a:lnTo>
                  <a:pt x="0" y="976629"/>
                </a:lnTo>
                <a:lnTo>
                  <a:pt x="0" y="195325"/>
                </a:lnTo>
                <a:close/>
              </a:path>
            </a:pathLst>
          </a:custGeom>
          <a:ln w="57911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589024" y="5600801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784091" y="5262371"/>
            <a:ext cx="1751076" cy="11719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784091" y="5262371"/>
            <a:ext cx="1751330" cy="1172210"/>
          </a:xfrm>
          <a:custGeom>
            <a:avLst/>
            <a:gdLst/>
            <a:ahLst/>
            <a:cxnLst/>
            <a:rect l="l" t="t" r="r" b="b"/>
            <a:pathLst>
              <a:path w="1751329" h="1172210">
                <a:moveTo>
                  <a:pt x="0" y="195325"/>
                </a:moveTo>
                <a:lnTo>
                  <a:pt x="5161" y="150556"/>
                </a:lnTo>
                <a:lnTo>
                  <a:pt x="19862" y="109449"/>
                </a:lnTo>
                <a:lnTo>
                  <a:pt x="42927" y="73181"/>
                </a:lnTo>
                <a:lnTo>
                  <a:pt x="73181" y="42927"/>
                </a:lnTo>
                <a:lnTo>
                  <a:pt x="109449" y="19862"/>
                </a:lnTo>
                <a:lnTo>
                  <a:pt x="150556" y="5161"/>
                </a:lnTo>
                <a:lnTo>
                  <a:pt x="195325" y="0"/>
                </a:lnTo>
                <a:lnTo>
                  <a:pt x="1555750" y="0"/>
                </a:lnTo>
                <a:lnTo>
                  <a:pt x="1600519" y="5161"/>
                </a:lnTo>
                <a:lnTo>
                  <a:pt x="1641626" y="19862"/>
                </a:lnTo>
                <a:lnTo>
                  <a:pt x="1677894" y="42927"/>
                </a:lnTo>
                <a:lnTo>
                  <a:pt x="1708148" y="73181"/>
                </a:lnTo>
                <a:lnTo>
                  <a:pt x="1731213" y="109449"/>
                </a:lnTo>
                <a:lnTo>
                  <a:pt x="1745914" y="150556"/>
                </a:lnTo>
                <a:lnTo>
                  <a:pt x="1751076" y="195325"/>
                </a:lnTo>
                <a:lnTo>
                  <a:pt x="1751076" y="976629"/>
                </a:lnTo>
                <a:lnTo>
                  <a:pt x="1745914" y="1021415"/>
                </a:lnTo>
                <a:lnTo>
                  <a:pt x="1731213" y="1062528"/>
                </a:lnTo>
                <a:lnTo>
                  <a:pt x="1708148" y="1098795"/>
                </a:lnTo>
                <a:lnTo>
                  <a:pt x="1677894" y="1129044"/>
                </a:lnTo>
                <a:lnTo>
                  <a:pt x="1641626" y="1152102"/>
                </a:lnTo>
                <a:lnTo>
                  <a:pt x="1600519" y="1166797"/>
                </a:lnTo>
                <a:lnTo>
                  <a:pt x="1555750" y="1171955"/>
                </a:lnTo>
                <a:lnTo>
                  <a:pt x="195325" y="1171955"/>
                </a:lnTo>
                <a:lnTo>
                  <a:pt x="150556" y="1166797"/>
                </a:lnTo>
                <a:lnTo>
                  <a:pt x="109449" y="1152102"/>
                </a:lnTo>
                <a:lnTo>
                  <a:pt x="73181" y="1129044"/>
                </a:lnTo>
                <a:lnTo>
                  <a:pt x="42927" y="1098795"/>
                </a:lnTo>
                <a:lnTo>
                  <a:pt x="19862" y="1062528"/>
                </a:lnTo>
                <a:lnTo>
                  <a:pt x="5161" y="1021415"/>
                </a:lnTo>
                <a:lnTo>
                  <a:pt x="0" y="976629"/>
                </a:lnTo>
                <a:lnTo>
                  <a:pt x="0" y="195325"/>
                </a:lnTo>
                <a:close/>
              </a:path>
            </a:pathLst>
          </a:custGeom>
          <a:ln w="57911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180078" y="5600801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345935" y="5262371"/>
            <a:ext cx="1749552" cy="117195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345935" y="5262371"/>
            <a:ext cx="1750060" cy="1172210"/>
          </a:xfrm>
          <a:custGeom>
            <a:avLst/>
            <a:gdLst/>
            <a:ahLst/>
            <a:cxnLst/>
            <a:rect l="l" t="t" r="r" b="b"/>
            <a:pathLst>
              <a:path w="1750059" h="1172210">
                <a:moveTo>
                  <a:pt x="0" y="195325"/>
                </a:moveTo>
                <a:lnTo>
                  <a:pt x="5161" y="150556"/>
                </a:lnTo>
                <a:lnTo>
                  <a:pt x="19862" y="109449"/>
                </a:lnTo>
                <a:lnTo>
                  <a:pt x="42927" y="73181"/>
                </a:lnTo>
                <a:lnTo>
                  <a:pt x="73181" y="42927"/>
                </a:lnTo>
                <a:lnTo>
                  <a:pt x="109449" y="19862"/>
                </a:lnTo>
                <a:lnTo>
                  <a:pt x="150556" y="5161"/>
                </a:lnTo>
                <a:lnTo>
                  <a:pt x="195325" y="0"/>
                </a:lnTo>
                <a:lnTo>
                  <a:pt x="1554225" y="0"/>
                </a:lnTo>
                <a:lnTo>
                  <a:pt x="1598995" y="5161"/>
                </a:lnTo>
                <a:lnTo>
                  <a:pt x="1640102" y="19862"/>
                </a:lnTo>
                <a:lnTo>
                  <a:pt x="1676370" y="42927"/>
                </a:lnTo>
                <a:lnTo>
                  <a:pt x="1706624" y="73181"/>
                </a:lnTo>
                <a:lnTo>
                  <a:pt x="1729689" y="109449"/>
                </a:lnTo>
                <a:lnTo>
                  <a:pt x="1744390" y="150556"/>
                </a:lnTo>
                <a:lnTo>
                  <a:pt x="1749552" y="195325"/>
                </a:lnTo>
                <a:lnTo>
                  <a:pt x="1749552" y="976629"/>
                </a:lnTo>
                <a:lnTo>
                  <a:pt x="1744390" y="1021415"/>
                </a:lnTo>
                <a:lnTo>
                  <a:pt x="1729689" y="1062528"/>
                </a:lnTo>
                <a:lnTo>
                  <a:pt x="1706624" y="1098795"/>
                </a:lnTo>
                <a:lnTo>
                  <a:pt x="1676370" y="1129044"/>
                </a:lnTo>
                <a:lnTo>
                  <a:pt x="1640102" y="1152102"/>
                </a:lnTo>
                <a:lnTo>
                  <a:pt x="1598995" y="1166797"/>
                </a:lnTo>
                <a:lnTo>
                  <a:pt x="1554225" y="1171955"/>
                </a:lnTo>
                <a:lnTo>
                  <a:pt x="195325" y="1171955"/>
                </a:lnTo>
                <a:lnTo>
                  <a:pt x="150556" y="1166797"/>
                </a:lnTo>
                <a:lnTo>
                  <a:pt x="109449" y="1152102"/>
                </a:lnTo>
                <a:lnTo>
                  <a:pt x="73181" y="1129044"/>
                </a:lnTo>
                <a:lnTo>
                  <a:pt x="42927" y="1098795"/>
                </a:lnTo>
                <a:lnTo>
                  <a:pt x="19862" y="1062528"/>
                </a:lnTo>
                <a:lnTo>
                  <a:pt x="5161" y="1021415"/>
                </a:lnTo>
                <a:lnTo>
                  <a:pt x="0" y="976629"/>
                </a:lnTo>
                <a:lnTo>
                  <a:pt x="0" y="195325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741921" y="5600801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602229" y="5500878"/>
            <a:ext cx="914399" cy="61874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602229" y="5500878"/>
            <a:ext cx="914400" cy="619125"/>
          </a:xfrm>
          <a:custGeom>
            <a:avLst/>
            <a:gdLst/>
            <a:ahLst/>
            <a:cxnLst/>
            <a:rect l="l" t="t" r="r" b="b"/>
            <a:pathLst>
              <a:path w="914400" h="619125">
                <a:moveTo>
                  <a:pt x="0" y="103124"/>
                </a:moveTo>
                <a:lnTo>
                  <a:pt x="8112" y="63007"/>
                </a:lnTo>
                <a:lnTo>
                  <a:pt x="30225" y="30226"/>
                </a:lnTo>
                <a:lnTo>
                  <a:pt x="63007" y="8112"/>
                </a:lnTo>
                <a:lnTo>
                  <a:pt x="103124" y="0"/>
                </a:lnTo>
                <a:lnTo>
                  <a:pt x="811275" y="0"/>
                </a:lnTo>
                <a:lnTo>
                  <a:pt x="851392" y="8112"/>
                </a:lnTo>
                <a:lnTo>
                  <a:pt x="884173" y="30226"/>
                </a:lnTo>
                <a:lnTo>
                  <a:pt x="906287" y="63007"/>
                </a:lnTo>
                <a:lnTo>
                  <a:pt x="914399" y="103124"/>
                </a:lnTo>
                <a:lnTo>
                  <a:pt x="914399" y="515620"/>
                </a:lnTo>
                <a:lnTo>
                  <a:pt x="906287" y="555757"/>
                </a:lnTo>
                <a:lnTo>
                  <a:pt x="884173" y="588537"/>
                </a:lnTo>
                <a:lnTo>
                  <a:pt x="851392" y="610639"/>
                </a:lnTo>
                <a:lnTo>
                  <a:pt x="811275" y="618744"/>
                </a:lnTo>
                <a:lnTo>
                  <a:pt x="103124" y="618744"/>
                </a:lnTo>
                <a:lnTo>
                  <a:pt x="63007" y="610639"/>
                </a:lnTo>
                <a:lnTo>
                  <a:pt x="30225" y="588537"/>
                </a:lnTo>
                <a:lnTo>
                  <a:pt x="8112" y="555757"/>
                </a:lnTo>
                <a:lnTo>
                  <a:pt x="0" y="515620"/>
                </a:lnTo>
                <a:lnTo>
                  <a:pt x="0" y="103124"/>
                </a:lnTo>
                <a:close/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791714" y="5562091"/>
            <a:ext cx="535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168646" y="5513070"/>
            <a:ext cx="915924" cy="61874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168646" y="5513070"/>
            <a:ext cx="916305" cy="619125"/>
          </a:xfrm>
          <a:custGeom>
            <a:avLst/>
            <a:gdLst/>
            <a:ahLst/>
            <a:cxnLst/>
            <a:rect l="l" t="t" r="r" b="b"/>
            <a:pathLst>
              <a:path w="916304" h="619125">
                <a:moveTo>
                  <a:pt x="0" y="103123"/>
                </a:moveTo>
                <a:lnTo>
                  <a:pt x="8112" y="63007"/>
                </a:lnTo>
                <a:lnTo>
                  <a:pt x="30225" y="30225"/>
                </a:lnTo>
                <a:lnTo>
                  <a:pt x="63007" y="8112"/>
                </a:lnTo>
                <a:lnTo>
                  <a:pt x="103124" y="0"/>
                </a:lnTo>
                <a:lnTo>
                  <a:pt x="812800" y="0"/>
                </a:lnTo>
                <a:lnTo>
                  <a:pt x="852916" y="8112"/>
                </a:lnTo>
                <a:lnTo>
                  <a:pt x="885698" y="30225"/>
                </a:lnTo>
                <a:lnTo>
                  <a:pt x="907811" y="63007"/>
                </a:lnTo>
                <a:lnTo>
                  <a:pt x="915924" y="103123"/>
                </a:lnTo>
                <a:lnTo>
                  <a:pt x="915924" y="515619"/>
                </a:lnTo>
                <a:lnTo>
                  <a:pt x="907811" y="555757"/>
                </a:lnTo>
                <a:lnTo>
                  <a:pt x="885697" y="588537"/>
                </a:lnTo>
                <a:lnTo>
                  <a:pt x="852916" y="610639"/>
                </a:lnTo>
                <a:lnTo>
                  <a:pt x="812800" y="618743"/>
                </a:lnTo>
                <a:lnTo>
                  <a:pt x="103124" y="618743"/>
                </a:lnTo>
                <a:lnTo>
                  <a:pt x="63007" y="610639"/>
                </a:lnTo>
                <a:lnTo>
                  <a:pt x="30225" y="588537"/>
                </a:lnTo>
                <a:lnTo>
                  <a:pt x="8112" y="555757"/>
                </a:lnTo>
                <a:lnTo>
                  <a:pt x="0" y="515619"/>
                </a:lnTo>
                <a:lnTo>
                  <a:pt x="0" y="103123"/>
                </a:lnTo>
                <a:close/>
              </a:path>
            </a:pathLst>
          </a:custGeom>
          <a:ln w="38100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358510" y="5574588"/>
            <a:ext cx="535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7725918" y="5520690"/>
            <a:ext cx="915924" cy="6187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725918" y="5520690"/>
            <a:ext cx="916305" cy="619125"/>
          </a:xfrm>
          <a:custGeom>
            <a:avLst/>
            <a:gdLst/>
            <a:ahLst/>
            <a:cxnLst/>
            <a:rect l="l" t="t" r="r" b="b"/>
            <a:pathLst>
              <a:path w="916304" h="619125">
                <a:moveTo>
                  <a:pt x="0" y="103124"/>
                </a:moveTo>
                <a:lnTo>
                  <a:pt x="8112" y="63007"/>
                </a:lnTo>
                <a:lnTo>
                  <a:pt x="30225" y="30226"/>
                </a:lnTo>
                <a:lnTo>
                  <a:pt x="63007" y="8112"/>
                </a:lnTo>
                <a:lnTo>
                  <a:pt x="103124" y="0"/>
                </a:lnTo>
                <a:lnTo>
                  <a:pt x="812800" y="0"/>
                </a:lnTo>
                <a:lnTo>
                  <a:pt x="852916" y="8112"/>
                </a:lnTo>
                <a:lnTo>
                  <a:pt x="885698" y="30226"/>
                </a:lnTo>
                <a:lnTo>
                  <a:pt x="907811" y="63007"/>
                </a:lnTo>
                <a:lnTo>
                  <a:pt x="915924" y="103124"/>
                </a:lnTo>
                <a:lnTo>
                  <a:pt x="915924" y="515620"/>
                </a:lnTo>
                <a:lnTo>
                  <a:pt x="907811" y="555757"/>
                </a:lnTo>
                <a:lnTo>
                  <a:pt x="885698" y="588537"/>
                </a:lnTo>
                <a:lnTo>
                  <a:pt x="852916" y="610639"/>
                </a:lnTo>
                <a:lnTo>
                  <a:pt x="812800" y="618744"/>
                </a:lnTo>
                <a:lnTo>
                  <a:pt x="103124" y="618744"/>
                </a:lnTo>
                <a:lnTo>
                  <a:pt x="63007" y="610639"/>
                </a:lnTo>
                <a:lnTo>
                  <a:pt x="30225" y="588537"/>
                </a:lnTo>
                <a:lnTo>
                  <a:pt x="8112" y="555757"/>
                </a:lnTo>
                <a:lnTo>
                  <a:pt x="0" y="515620"/>
                </a:lnTo>
                <a:lnTo>
                  <a:pt x="0" y="10312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917306" y="5582208"/>
            <a:ext cx="5353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4648" y="1050036"/>
            <a:ext cx="2695921" cy="4533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93556" y="894848"/>
            <a:ext cx="2840237" cy="47156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83129" y="5985154"/>
            <a:ext cx="6386195" cy="570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4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Source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image: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https://arxiv.org/abs/1902.00751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4079875" marR="0" lvl="0" indent="0" algn="l" defTabSz="914400" rtl="0" eaLnBrk="1" fontAlgn="auto" latinLnBrk="0" hangingPunct="1">
              <a:lnSpc>
                <a:spcPts val="21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[Houlsby,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et al.,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ICML’19]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6947" y="860860"/>
            <a:ext cx="7296845" cy="5012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83129" y="5985154"/>
            <a:ext cx="6386195" cy="570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145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Source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image:</a:t>
            </a:r>
            <a:r>
              <a:rPr kumimoji="0" sz="180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https://arxiv.org/abs/1902.00751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4079875" marR="0" lvl="0" indent="0" algn="l" defTabSz="914400" rtl="0" eaLnBrk="1" fontAlgn="auto" latinLnBrk="0" hangingPunct="1">
              <a:lnSpc>
                <a:spcPts val="214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[Houlsby,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et al.,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ICML’19]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90927" y="5004815"/>
            <a:ext cx="2962910" cy="655320"/>
          </a:xfrm>
          <a:custGeom>
            <a:avLst/>
            <a:gdLst/>
            <a:ahLst/>
            <a:cxnLst/>
            <a:rect l="l" t="t" r="r" b="b"/>
            <a:pathLst>
              <a:path w="2962910" h="655320">
                <a:moveTo>
                  <a:pt x="2853436" y="0"/>
                </a:moveTo>
                <a:lnTo>
                  <a:pt x="109220" y="0"/>
                </a:lnTo>
                <a:lnTo>
                  <a:pt x="66704" y="8582"/>
                </a:lnTo>
                <a:lnTo>
                  <a:pt x="31988" y="31988"/>
                </a:lnTo>
                <a:lnTo>
                  <a:pt x="8582" y="66704"/>
                </a:lnTo>
                <a:lnTo>
                  <a:pt x="0" y="109219"/>
                </a:lnTo>
                <a:lnTo>
                  <a:pt x="0" y="546099"/>
                </a:lnTo>
                <a:lnTo>
                  <a:pt x="8582" y="588609"/>
                </a:lnTo>
                <a:lnTo>
                  <a:pt x="31988" y="623327"/>
                </a:lnTo>
                <a:lnTo>
                  <a:pt x="66704" y="646735"/>
                </a:lnTo>
                <a:lnTo>
                  <a:pt x="109220" y="655319"/>
                </a:lnTo>
                <a:lnTo>
                  <a:pt x="2853436" y="655319"/>
                </a:lnTo>
                <a:lnTo>
                  <a:pt x="2895951" y="646735"/>
                </a:lnTo>
                <a:lnTo>
                  <a:pt x="2930667" y="623327"/>
                </a:lnTo>
                <a:lnTo>
                  <a:pt x="2954073" y="588609"/>
                </a:lnTo>
                <a:lnTo>
                  <a:pt x="2962656" y="546099"/>
                </a:lnTo>
                <a:lnTo>
                  <a:pt x="2962656" y="109219"/>
                </a:lnTo>
                <a:lnTo>
                  <a:pt x="2954073" y="66704"/>
                </a:lnTo>
                <a:lnTo>
                  <a:pt x="2930667" y="31988"/>
                </a:lnTo>
                <a:lnTo>
                  <a:pt x="2895951" y="8582"/>
                </a:lnTo>
                <a:lnTo>
                  <a:pt x="2853436" y="0"/>
                </a:lnTo>
                <a:close/>
              </a:path>
            </a:pathLst>
          </a:custGeom>
          <a:solidFill>
            <a:srgbClr val="FFF1CC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90927" y="5004815"/>
            <a:ext cx="2962910" cy="655320"/>
          </a:xfrm>
          <a:custGeom>
            <a:avLst/>
            <a:gdLst/>
            <a:ahLst/>
            <a:cxnLst/>
            <a:rect l="l" t="t" r="r" b="b"/>
            <a:pathLst>
              <a:path w="2962910" h="655320">
                <a:moveTo>
                  <a:pt x="0" y="109219"/>
                </a:moveTo>
                <a:lnTo>
                  <a:pt x="8582" y="66704"/>
                </a:lnTo>
                <a:lnTo>
                  <a:pt x="31988" y="31988"/>
                </a:lnTo>
                <a:lnTo>
                  <a:pt x="66704" y="8582"/>
                </a:lnTo>
                <a:lnTo>
                  <a:pt x="109220" y="0"/>
                </a:lnTo>
                <a:lnTo>
                  <a:pt x="2853436" y="0"/>
                </a:lnTo>
                <a:lnTo>
                  <a:pt x="2895951" y="8582"/>
                </a:lnTo>
                <a:lnTo>
                  <a:pt x="2930667" y="31988"/>
                </a:lnTo>
                <a:lnTo>
                  <a:pt x="2954073" y="66704"/>
                </a:lnTo>
                <a:lnTo>
                  <a:pt x="2962656" y="109219"/>
                </a:lnTo>
                <a:lnTo>
                  <a:pt x="2962656" y="546099"/>
                </a:lnTo>
                <a:lnTo>
                  <a:pt x="2954073" y="588609"/>
                </a:lnTo>
                <a:lnTo>
                  <a:pt x="2930667" y="623327"/>
                </a:lnTo>
                <a:lnTo>
                  <a:pt x="2895951" y="646735"/>
                </a:lnTo>
                <a:lnTo>
                  <a:pt x="2853436" y="655319"/>
                </a:lnTo>
                <a:lnTo>
                  <a:pt x="109220" y="655319"/>
                </a:lnTo>
                <a:lnTo>
                  <a:pt x="66704" y="646735"/>
                </a:lnTo>
                <a:lnTo>
                  <a:pt x="31988" y="623327"/>
                </a:lnTo>
                <a:lnTo>
                  <a:pt x="8582" y="588609"/>
                </a:lnTo>
                <a:lnTo>
                  <a:pt x="0" y="546099"/>
                </a:lnTo>
                <a:lnTo>
                  <a:pt x="0" y="109219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5332" y="5085079"/>
            <a:ext cx="1054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Layer</a:t>
            </a:r>
            <a:r>
              <a:rPr kumimoji="0" sz="2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435351" y="5689853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41776" y="5689853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14671" y="5689853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09444" y="2593085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08860" y="1958339"/>
            <a:ext cx="313944" cy="693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68295" y="1997964"/>
            <a:ext cx="195071" cy="576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494532" y="2599182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93947" y="1964435"/>
            <a:ext cx="313944" cy="693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53384" y="2004060"/>
            <a:ext cx="195072" cy="576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81144" y="2605277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480559" y="1970532"/>
            <a:ext cx="313943" cy="693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539996" y="2010155"/>
            <a:ext cx="195072" cy="576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55595" y="6017158"/>
            <a:ext cx="3790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1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409315" y="6017158"/>
            <a:ext cx="3790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2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463034" y="6017158"/>
            <a:ext cx="37909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3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106167" y="2991611"/>
            <a:ext cx="2962910" cy="655320"/>
          </a:xfrm>
          <a:custGeom>
            <a:avLst/>
            <a:gdLst/>
            <a:ahLst/>
            <a:cxnLst/>
            <a:rect l="l" t="t" r="r" b="b"/>
            <a:pathLst>
              <a:path w="2962910" h="655320">
                <a:moveTo>
                  <a:pt x="2853435" y="0"/>
                </a:moveTo>
                <a:lnTo>
                  <a:pt x="109219" y="0"/>
                </a:lnTo>
                <a:lnTo>
                  <a:pt x="66704" y="8582"/>
                </a:lnTo>
                <a:lnTo>
                  <a:pt x="31988" y="31988"/>
                </a:lnTo>
                <a:lnTo>
                  <a:pt x="8582" y="66704"/>
                </a:lnTo>
                <a:lnTo>
                  <a:pt x="0" y="109220"/>
                </a:lnTo>
                <a:lnTo>
                  <a:pt x="0" y="546100"/>
                </a:lnTo>
                <a:lnTo>
                  <a:pt x="8582" y="588615"/>
                </a:lnTo>
                <a:lnTo>
                  <a:pt x="31988" y="623331"/>
                </a:lnTo>
                <a:lnTo>
                  <a:pt x="66704" y="646737"/>
                </a:lnTo>
                <a:lnTo>
                  <a:pt x="109219" y="655319"/>
                </a:lnTo>
                <a:lnTo>
                  <a:pt x="2853435" y="655319"/>
                </a:lnTo>
                <a:lnTo>
                  <a:pt x="2895951" y="646737"/>
                </a:lnTo>
                <a:lnTo>
                  <a:pt x="2930667" y="623331"/>
                </a:lnTo>
                <a:lnTo>
                  <a:pt x="2954073" y="588615"/>
                </a:lnTo>
                <a:lnTo>
                  <a:pt x="2962656" y="546100"/>
                </a:lnTo>
                <a:lnTo>
                  <a:pt x="2962656" y="109220"/>
                </a:lnTo>
                <a:lnTo>
                  <a:pt x="2954073" y="66704"/>
                </a:lnTo>
                <a:lnTo>
                  <a:pt x="2930667" y="31988"/>
                </a:lnTo>
                <a:lnTo>
                  <a:pt x="2895951" y="8582"/>
                </a:lnTo>
                <a:lnTo>
                  <a:pt x="2853435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106167" y="2991611"/>
            <a:ext cx="2962910" cy="655320"/>
          </a:xfrm>
          <a:custGeom>
            <a:avLst/>
            <a:gdLst/>
            <a:ahLst/>
            <a:cxnLst/>
            <a:rect l="l" t="t" r="r" b="b"/>
            <a:pathLst>
              <a:path w="2962910" h="655320">
                <a:moveTo>
                  <a:pt x="0" y="109220"/>
                </a:moveTo>
                <a:lnTo>
                  <a:pt x="8582" y="66704"/>
                </a:lnTo>
                <a:lnTo>
                  <a:pt x="31988" y="31988"/>
                </a:lnTo>
                <a:lnTo>
                  <a:pt x="66704" y="8582"/>
                </a:lnTo>
                <a:lnTo>
                  <a:pt x="109219" y="0"/>
                </a:lnTo>
                <a:lnTo>
                  <a:pt x="2853435" y="0"/>
                </a:lnTo>
                <a:lnTo>
                  <a:pt x="2895951" y="8582"/>
                </a:lnTo>
                <a:lnTo>
                  <a:pt x="2930667" y="31988"/>
                </a:lnTo>
                <a:lnTo>
                  <a:pt x="2954073" y="66704"/>
                </a:lnTo>
                <a:lnTo>
                  <a:pt x="2962656" y="109220"/>
                </a:lnTo>
                <a:lnTo>
                  <a:pt x="2962656" y="546100"/>
                </a:lnTo>
                <a:lnTo>
                  <a:pt x="2954073" y="588615"/>
                </a:lnTo>
                <a:lnTo>
                  <a:pt x="2930667" y="623331"/>
                </a:lnTo>
                <a:lnTo>
                  <a:pt x="2895951" y="646737"/>
                </a:lnTo>
                <a:lnTo>
                  <a:pt x="2853435" y="655319"/>
                </a:lnTo>
                <a:lnTo>
                  <a:pt x="109219" y="655319"/>
                </a:lnTo>
                <a:lnTo>
                  <a:pt x="66704" y="646737"/>
                </a:lnTo>
                <a:lnTo>
                  <a:pt x="31988" y="623331"/>
                </a:lnTo>
                <a:lnTo>
                  <a:pt x="8582" y="588615"/>
                </a:lnTo>
                <a:lnTo>
                  <a:pt x="0" y="546100"/>
                </a:lnTo>
                <a:lnTo>
                  <a:pt x="0" y="109220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061207" y="3071241"/>
            <a:ext cx="105473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Layer</a:t>
            </a:r>
            <a:r>
              <a:rPr kumimoji="0" sz="2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424683" y="4641341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511296" y="4647438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596384" y="4655058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409444" y="3670553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494532" y="367665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581144" y="368274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368295" y="4027932"/>
            <a:ext cx="195071" cy="5760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368295" y="4027932"/>
            <a:ext cx="195580" cy="576580"/>
          </a:xfrm>
          <a:custGeom>
            <a:avLst/>
            <a:gdLst/>
            <a:ahLst/>
            <a:cxnLst/>
            <a:rect l="l" t="t" r="r" b="b"/>
            <a:pathLst>
              <a:path w="195580" h="576579">
                <a:moveTo>
                  <a:pt x="0" y="576071"/>
                </a:moveTo>
                <a:lnTo>
                  <a:pt x="195071" y="576071"/>
                </a:lnTo>
                <a:lnTo>
                  <a:pt x="195071" y="0"/>
                </a:lnTo>
                <a:lnTo>
                  <a:pt x="0" y="0"/>
                </a:lnTo>
                <a:lnTo>
                  <a:pt x="0" y="57607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453384" y="4034028"/>
            <a:ext cx="195072" cy="5760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453384" y="4034028"/>
            <a:ext cx="195580" cy="576580"/>
          </a:xfrm>
          <a:custGeom>
            <a:avLst/>
            <a:gdLst/>
            <a:ahLst/>
            <a:cxnLst/>
            <a:rect l="l" t="t" r="r" b="b"/>
            <a:pathLst>
              <a:path w="195579" h="576579">
                <a:moveTo>
                  <a:pt x="0" y="576072"/>
                </a:moveTo>
                <a:lnTo>
                  <a:pt x="195072" y="576072"/>
                </a:lnTo>
                <a:lnTo>
                  <a:pt x="195072" y="0"/>
                </a:lnTo>
                <a:lnTo>
                  <a:pt x="0" y="0"/>
                </a:lnTo>
                <a:lnTo>
                  <a:pt x="0" y="576072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539996" y="4040123"/>
            <a:ext cx="195072" cy="5760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539996" y="4040123"/>
            <a:ext cx="195580" cy="576580"/>
          </a:xfrm>
          <a:custGeom>
            <a:avLst/>
            <a:gdLst/>
            <a:ahLst/>
            <a:cxnLst/>
            <a:rect l="l" t="t" r="r" b="b"/>
            <a:pathLst>
              <a:path w="195579" h="576579">
                <a:moveTo>
                  <a:pt x="0" y="576071"/>
                </a:moveTo>
                <a:lnTo>
                  <a:pt x="195072" y="576071"/>
                </a:lnTo>
                <a:lnTo>
                  <a:pt x="195072" y="0"/>
                </a:lnTo>
                <a:lnTo>
                  <a:pt x="0" y="0"/>
                </a:lnTo>
                <a:lnTo>
                  <a:pt x="0" y="576071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63676" y="3887470"/>
            <a:ext cx="84010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5080" lvl="0" indent="-508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Whole  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660398" y="2871977"/>
            <a:ext cx="312420" cy="2879090"/>
          </a:xfrm>
          <a:custGeom>
            <a:avLst/>
            <a:gdLst/>
            <a:ahLst/>
            <a:cxnLst/>
            <a:rect l="l" t="t" r="r" b="b"/>
            <a:pathLst>
              <a:path w="312419" h="2879090">
                <a:moveTo>
                  <a:pt x="312419" y="2878836"/>
                </a:moveTo>
                <a:lnTo>
                  <a:pt x="251632" y="2874825"/>
                </a:lnTo>
                <a:lnTo>
                  <a:pt x="201977" y="2863889"/>
                </a:lnTo>
                <a:lnTo>
                  <a:pt x="168491" y="2847669"/>
                </a:lnTo>
                <a:lnTo>
                  <a:pt x="156209" y="2827807"/>
                </a:lnTo>
                <a:lnTo>
                  <a:pt x="156209" y="1490472"/>
                </a:lnTo>
                <a:lnTo>
                  <a:pt x="143928" y="1470600"/>
                </a:lnTo>
                <a:lnTo>
                  <a:pt x="110442" y="1454372"/>
                </a:lnTo>
                <a:lnTo>
                  <a:pt x="60787" y="1443430"/>
                </a:lnTo>
                <a:lnTo>
                  <a:pt x="0" y="1439418"/>
                </a:lnTo>
                <a:lnTo>
                  <a:pt x="60787" y="1435405"/>
                </a:lnTo>
                <a:lnTo>
                  <a:pt x="110442" y="1424463"/>
                </a:lnTo>
                <a:lnTo>
                  <a:pt x="143928" y="1408235"/>
                </a:lnTo>
                <a:lnTo>
                  <a:pt x="156209" y="1388364"/>
                </a:lnTo>
                <a:lnTo>
                  <a:pt x="156209" y="51054"/>
                </a:lnTo>
                <a:lnTo>
                  <a:pt x="168491" y="31182"/>
                </a:lnTo>
                <a:lnTo>
                  <a:pt x="201977" y="14954"/>
                </a:lnTo>
                <a:lnTo>
                  <a:pt x="251632" y="4012"/>
                </a:lnTo>
                <a:lnTo>
                  <a:pt x="312419" y="0"/>
                </a:lnTo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289547" y="3136392"/>
            <a:ext cx="359663" cy="3596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289547" y="3136392"/>
            <a:ext cx="360045" cy="360045"/>
          </a:xfrm>
          <a:custGeom>
            <a:avLst/>
            <a:gdLst/>
            <a:ahLst/>
            <a:cxnLst/>
            <a:rect l="l" t="t" r="r" b="b"/>
            <a:pathLst>
              <a:path w="360045" h="360045">
                <a:moveTo>
                  <a:pt x="0" y="179832"/>
                </a:moveTo>
                <a:lnTo>
                  <a:pt x="6424" y="132027"/>
                </a:lnTo>
                <a:lnTo>
                  <a:pt x="24553" y="89069"/>
                </a:lnTo>
                <a:lnTo>
                  <a:pt x="52673" y="52673"/>
                </a:lnTo>
                <a:lnTo>
                  <a:pt x="89069" y="24553"/>
                </a:lnTo>
                <a:lnTo>
                  <a:pt x="132027" y="6424"/>
                </a:lnTo>
                <a:lnTo>
                  <a:pt x="179831" y="0"/>
                </a:lnTo>
                <a:lnTo>
                  <a:pt x="227636" y="6424"/>
                </a:lnTo>
                <a:lnTo>
                  <a:pt x="270594" y="24553"/>
                </a:lnTo>
                <a:lnTo>
                  <a:pt x="306990" y="52673"/>
                </a:lnTo>
                <a:lnTo>
                  <a:pt x="335110" y="89069"/>
                </a:lnTo>
                <a:lnTo>
                  <a:pt x="353239" y="132027"/>
                </a:lnTo>
                <a:lnTo>
                  <a:pt x="359663" y="179832"/>
                </a:lnTo>
                <a:lnTo>
                  <a:pt x="353239" y="227636"/>
                </a:lnTo>
                <a:lnTo>
                  <a:pt x="335110" y="270594"/>
                </a:lnTo>
                <a:lnTo>
                  <a:pt x="306990" y="306990"/>
                </a:lnTo>
                <a:lnTo>
                  <a:pt x="270594" y="335110"/>
                </a:lnTo>
                <a:lnTo>
                  <a:pt x="227636" y="353239"/>
                </a:lnTo>
                <a:lnTo>
                  <a:pt x="179831" y="359663"/>
                </a:lnTo>
                <a:lnTo>
                  <a:pt x="132027" y="353239"/>
                </a:lnTo>
                <a:lnTo>
                  <a:pt x="89069" y="335110"/>
                </a:lnTo>
                <a:lnTo>
                  <a:pt x="52673" y="306990"/>
                </a:lnTo>
                <a:lnTo>
                  <a:pt x="24553" y="270594"/>
                </a:lnTo>
                <a:lnTo>
                  <a:pt x="6424" y="227636"/>
                </a:lnTo>
                <a:lnTo>
                  <a:pt x="0" y="179832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372225" y="3042361"/>
            <a:ext cx="202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455407" y="1682495"/>
            <a:ext cx="313944" cy="693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7514843" y="1722120"/>
            <a:ext cx="195072" cy="5760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160901" y="4018533"/>
            <a:ext cx="3263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1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170679" y="2016378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8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750557" y="1289050"/>
            <a:ext cx="17138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𝑤</a:t>
            </a:r>
            <a:r>
              <a:rPr kumimoji="0" sz="2625" b="0" i="0" u="none" strike="noStrike" kern="1200" cap="none" spc="37" normalizeH="0" baseline="-1587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2625" b="0" i="0" u="none" strike="noStrike" kern="1200" cap="none" spc="37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+</a:t>
            </a:r>
            <a:r>
              <a:rPr kumimoji="0" sz="2400" b="0" i="0" u="none" strike="noStrike" kern="1200" cap="none" spc="-2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 </a:t>
            </a:r>
            <a:r>
              <a:rPr kumimoji="0" sz="24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𝑤</a:t>
            </a:r>
            <a:r>
              <a:rPr kumimoji="0" sz="2625" b="0" i="0" u="none" strike="noStrike" kern="1200" cap="none" spc="82" normalizeH="0" baseline="-1587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0" sz="2400" b="0" i="0" u="none" strike="noStrike" kern="1200" cap="none" spc="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2625" b="0" i="0" u="none" strike="noStrike" kern="1200" cap="none" spc="82" normalizeH="0" baseline="2857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2625" b="0" i="0" u="none" strike="noStrike" kern="1200" cap="none" spc="0" normalizeH="0" baseline="28571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798314" y="2298954"/>
            <a:ext cx="1687830" cy="0"/>
          </a:xfrm>
          <a:custGeom>
            <a:avLst/>
            <a:gdLst/>
            <a:ahLst/>
            <a:cxnLst/>
            <a:rect l="l" t="t" r="r" b="b"/>
            <a:pathLst>
              <a:path w="1687829">
                <a:moveTo>
                  <a:pt x="0" y="0"/>
                </a:moveTo>
                <a:lnTo>
                  <a:pt x="168770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429755" y="2242566"/>
            <a:ext cx="114300" cy="853440"/>
          </a:xfrm>
          <a:custGeom>
            <a:avLst/>
            <a:gdLst/>
            <a:ahLst/>
            <a:cxnLst/>
            <a:rect l="l" t="t" r="r" b="b"/>
            <a:pathLst>
              <a:path w="114300" h="853439">
                <a:moveTo>
                  <a:pt x="38100" y="738759"/>
                </a:moveTo>
                <a:lnTo>
                  <a:pt x="0" y="738759"/>
                </a:lnTo>
                <a:lnTo>
                  <a:pt x="57150" y="853059"/>
                </a:lnTo>
                <a:lnTo>
                  <a:pt x="104775" y="757809"/>
                </a:lnTo>
                <a:lnTo>
                  <a:pt x="38100" y="757809"/>
                </a:lnTo>
                <a:lnTo>
                  <a:pt x="38100" y="738759"/>
                </a:lnTo>
                <a:close/>
              </a:path>
              <a:path w="114300" h="853439">
                <a:moveTo>
                  <a:pt x="76200" y="0"/>
                </a:moveTo>
                <a:lnTo>
                  <a:pt x="38100" y="0"/>
                </a:lnTo>
                <a:lnTo>
                  <a:pt x="38100" y="757809"/>
                </a:lnTo>
                <a:lnTo>
                  <a:pt x="76200" y="757809"/>
                </a:lnTo>
                <a:lnTo>
                  <a:pt x="76200" y="0"/>
                </a:lnTo>
                <a:close/>
              </a:path>
              <a:path w="114300" h="853439">
                <a:moveTo>
                  <a:pt x="114300" y="738759"/>
                </a:moveTo>
                <a:lnTo>
                  <a:pt x="76200" y="738759"/>
                </a:lnTo>
                <a:lnTo>
                  <a:pt x="76200" y="757809"/>
                </a:lnTo>
                <a:lnTo>
                  <a:pt x="104775" y="757809"/>
                </a:lnTo>
                <a:lnTo>
                  <a:pt x="114300" y="7387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798314" y="4327397"/>
            <a:ext cx="1687830" cy="0"/>
          </a:xfrm>
          <a:custGeom>
            <a:avLst/>
            <a:gdLst/>
            <a:ahLst/>
            <a:cxnLst/>
            <a:rect l="l" t="t" r="r" b="b"/>
            <a:pathLst>
              <a:path w="1687829">
                <a:moveTo>
                  <a:pt x="0" y="0"/>
                </a:moveTo>
                <a:lnTo>
                  <a:pt x="1687702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429755" y="3531870"/>
            <a:ext cx="114300" cy="853440"/>
          </a:xfrm>
          <a:custGeom>
            <a:avLst/>
            <a:gdLst/>
            <a:ahLst/>
            <a:cxnLst/>
            <a:rect l="l" t="t" r="r" b="b"/>
            <a:pathLst>
              <a:path w="114300" h="853439">
                <a:moveTo>
                  <a:pt x="76200" y="95249"/>
                </a:moveTo>
                <a:lnTo>
                  <a:pt x="38100" y="95249"/>
                </a:lnTo>
                <a:lnTo>
                  <a:pt x="38100" y="853058"/>
                </a:lnTo>
                <a:lnTo>
                  <a:pt x="76200" y="853058"/>
                </a:lnTo>
                <a:lnTo>
                  <a:pt x="76200" y="95249"/>
                </a:lnTo>
                <a:close/>
              </a:path>
              <a:path w="114300" h="85343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85343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688073" y="3316985"/>
            <a:ext cx="925830" cy="0"/>
          </a:xfrm>
          <a:custGeom>
            <a:avLst/>
            <a:gdLst/>
            <a:ahLst/>
            <a:cxnLst/>
            <a:rect l="l" t="t" r="r" b="b"/>
            <a:pathLst>
              <a:path w="925829">
                <a:moveTo>
                  <a:pt x="0" y="0"/>
                </a:moveTo>
                <a:lnTo>
                  <a:pt x="92544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7555992" y="2382773"/>
            <a:ext cx="114300" cy="934085"/>
          </a:xfrm>
          <a:custGeom>
            <a:avLst/>
            <a:gdLst/>
            <a:ahLst/>
            <a:cxnLst/>
            <a:rect l="l" t="t" r="r" b="b"/>
            <a:pathLst>
              <a:path w="114300" h="934085">
                <a:moveTo>
                  <a:pt x="76200" y="95250"/>
                </a:moveTo>
                <a:lnTo>
                  <a:pt x="38100" y="95250"/>
                </a:lnTo>
                <a:lnTo>
                  <a:pt x="38100" y="933703"/>
                </a:lnTo>
                <a:lnTo>
                  <a:pt x="76200" y="933703"/>
                </a:lnTo>
                <a:lnTo>
                  <a:pt x="76200" y="95250"/>
                </a:lnTo>
                <a:close/>
              </a:path>
              <a:path w="114300" h="9340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9340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5427345" y="2252217"/>
            <a:ext cx="250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𝑤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642228" y="2396998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414898" y="4311777"/>
            <a:ext cx="361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𝑤</a:t>
            </a:r>
            <a:r>
              <a:rPr kumimoji="0" sz="2625" b="0" i="0" u="none" strike="noStrike" kern="1200" cap="none" spc="60" normalizeH="0" baseline="-1587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2625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630671" y="5320690"/>
            <a:ext cx="2819400" cy="7556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ts val="287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𝑤</a:t>
            </a:r>
            <a:r>
              <a:rPr kumimoji="0" sz="2625" b="0" i="0" u="none" strike="noStrike" kern="1200" cap="none" spc="-82" normalizeH="0" baseline="-1587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𝑤</a:t>
            </a:r>
            <a:r>
              <a:rPr kumimoji="0" sz="2625" b="0" i="0" u="none" strike="noStrike" kern="1200" cap="none" spc="-37" normalizeH="0" baseline="-1587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are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learned  in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down-stream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Weighted Features </a:t>
            </a:r>
          </a:p>
        </p:txBody>
      </p:sp>
      <p:sp>
        <p:nvSpPr>
          <p:cNvPr id="63" name="内容占位符 62">
            <a:extLst>
              <a:ext uri="{FF2B5EF4-FFF2-40B4-BE49-F238E27FC236}">
                <a16:creationId xmlns:a16="http://schemas.microsoft.com/office/drawing/2014/main" id="{BA1688EA-9F00-4118-9479-14A910082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6" name="object 56"/>
          <p:cNvSpPr/>
          <p:nvPr/>
        </p:nvSpPr>
        <p:spPr>
          <a:xfrm>
            <a:off x="4797552" y="431291"/>
            <a:ext cx="1226820" cy="7604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4797552" y="431291"/>
            <a:ext cx="1226820" cy="760730"/>
          </a:xfrm>
          <a:custGeom>
            <a:avLst/>
            <a:gdLst/>
            <a:ahLst/>
            <a:cxnLst/>
            <a:rect l="l" t="t" r="r" b="b"/>
            <a:pathLst>
              <a:path w="1226820" h="760730">
                <a:moveTo>
                  <a:pt x="0" y="126746"/>
                </a:moveTo>
                <a:lnTo>
                  <a:pt x="9963" y="77420"/>
                </a:lnTo>
                <a:lnTo>
                  <a:pt x="37131" y="37131"/>
                </a:lnTo>
                <a:lnTo>
                  <a:pt x="77420" y="9963"/>
                </a:lnTo>
                <a:lnTo>
                  <a:pt x="126746" y="0"/>
                </a:lnTo>
                <a:lnTo>
                  <a:pt x="1100074" y="0"/>
                </a:lnTo>
                <a:lnTo>
                  <a:pt x="1149399" y="9963"/>
                </a:lnTo>
                <a:lnTo>
                  <a:pt x="1189688" y="37131"/>
                </a:lnTo>
                <a:lnTo>
                  <a:pt x="1216856" y="77420"/>
                </a:lnTo>
                <a:lnTo>
                  <a:pt x="1226820" y="126746"/>
                </a:lnTo>
                <a:lnTo>
                  <a:pt x="1226820" y="633730"/>
                </a:lnTo>
                <a:lnTo>
                  <a:pt x="1216856" y="683055"/>
                </a:lnTo>
                <a:lnTo>
                  <a:pt x="1189688" y="723344"/>
                </a:lnTo>
                <a:lnTo>
                  <a:pt x="1149399" y="750512"/>
                </a:lnTo>
                <a:lnTo>
                  <a:pt x="1100074" y="760476"/>
                </a:lnTo>
                <a:lnTo>
                  <a:pt x="126746" y="760476"/>
                </a:lnTo>
                <a:lnTo>
                  <a:pt x="77420" y="750512"/>
                </a:lnTo>
                <a:lnTo>
                  <a:pt x="37131" y="723344"/>
                </a:lnTo>
                <a:lnTo>
                  <a:pt x="9963" y="683055"/>
                </a:lnTo>
                <a:lnTo>
                  <a:pt x="0" y="633730"/>
                </a:lnTo>
                <a:lnTo>
                  <a:pt x="0" y="126746"/>
                </a:lnTo>
                <a:close/>
              </a:path>
            </a:pathLst>
          </a:custGeom>
          <a:ln w="57912">
            <a:solidFill>
              <a:srgbClr val="538235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4925314" y="413384"/>
            <a:ext cx="9683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208279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Task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Sp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ecific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6099809" y="725423"/>
            <a:ext cx="1514475" cy="114300"/>
          </a:xfrm>
          <a:custGeom>
            <a:avLst/>
            <a:gdLst/>
            <a:ahLst/>
            <a:cxnLst/>
            <a:rect l="l" t="t" r="r" b="b"/>
            <a:pathLst>
              <a:path w="1514475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95250" y="76200"/>
                </a:lnTo>
                <a:lnTo>
                  <a:pt x="95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514475" h="114300">
                <a:moveTo>
                  <a:pt x="114300" y="38100"/>
                </a:moveTo>
                <a:lnTo>
                  <a:pt x="95250" y="38100"/>
                </a:lnTo>
                <a:lnTo>
                  <a:pt x="95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514475" h="114300">
                <a:moveTo>
                  <a:pt x="1513966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513966" y="76200"/>
                </a:lnTo>
                <a:lnTo>
                  <a:pt x="1513966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7613142" y="782573"/>
            <a:ext cx="0" cy="507365"/>
          </a:xfrm>
          <a:custGeom>
            <a:avLst/>
            <a:gdLst/>
            <a:ahLst/>
            <a:cxnLst/>
            <a:rect l="l" t="t" r="r" b="b"/>
            <a:pathLst>
              <a:path h="507365">
                <a:moveTo>
                  <a:pt x="0" y="0"/>
                </a:moveTo>
                <a:lnTo>
                  <a:pt x="0" y="506856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7066" y="2788157"/>
            <a:ext cx="318770" cy="1059815"/>
          </a:xfrm>
          <a:custGeom>
            <a:avLst/>
            <a:gdLst/>
            <a:ahLst/>
            <a:cxnLst/>
            <a:rect l="l" t="t" r="r" b="b"/>
            <a:pathLst>
              <a:path w="318769" h="1059814">
                <a:moveTo>
                  <a:pt x="49985" y="71583"/>
                </a:moveTo>
                <a:lnTo>
                  <a:pt x="24982" y="78403"/>
                </a:lnTo>
                <a:lnTo>
                  <a:pt x="293446" y="1059433"/>
                </a:lnTo>
                <a:lnTo>
                  <a:pt x="318338" y="1052575"/>
                </a:lnTo>
                <a:lnTo>
                  <a:pt x="49985" y="71583"/>
                </a:lnTo>
                <a:close/>
              </a:path>
              <a:path w="318769" h="1059814">
                <a:moveTo>
                  <a:pt x="16967" y="0"/>
                </a:moveTo>
                <a:lnTo>
                  <a:pt x="0" y="85216"/>
                </a:lnTo>
                <a:lnTo>
                  <a:pt x="24982" y="78403"/>
                </a:lnTo>
                <a:lnTo>
                  <a:pt x="21564" y="65912"/>
                </a:lnTo>
                <a:lnTo>
                  <a:pt x="46558" y="59054"/>
                </a:lnTo>
                <a:lnTo>
                  <a:pt x="69850" y="59054"/>
                </a:lnTo>
                <a:lnTo>
                  <a:pt x="16967" y="0"/>
                </a:lnTo>
                <a:close/>
              </a:path>
              <a:path w="318769" h="1059814">
                <a:moveTo>
                  <a:pt x="46558" y="59054"/>
                </a:moveTo>
                <a:lnTo>
                  <a:pt x="21564" y="65912"/>
                </a:lnTo>
                <a:lnTo>
                  <a:pt x="24982" y="78403"/>
                </a:lnTo>
                <a:lnTo>
                  <a:pt x="49985" y="71583"/>
                </a:lnTo>
                <a:lnTo>
                  <a:pt x="46558" y="59054"/>
                </a:lnTo>
                <a:close/>
              </a:path>
              <a:path w="318769" h="1059814">
                <a:moveTo>
                  <a:pt x="69850" y="59054"/>
                </a:moveTo>
                <a:lnTo>
                  <a:pt x="46558" y="59054"/>
                </a:lnTo>
                <a:lnTo>
                  <a:pt x="49985" y="71583"/>
                </a:lnTo>
                <a:lnTo>
                  <a:pt x="74968" y="64769"/>
                </a:lnTo>
                <a:lnTo>
                  <a:pt x="69850" y="59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95396" y="2766822"/>
            <a:ext cx="318770" cy="1059815"/>
          </a:xfrm>
          <a:custGeom>
            <a:avLst/>
            <a:gdLst/>
            <a:ahLst/>
            <a:cxnLst/>
            <a:rect l="l" t="t" r="r" b="b"/>
            <a:pathLst>
              <a:path w="318770" h="1059814">
                <a:moveTo>
                  <a:pt x="50036" y="71585"/>
                </a:moveTo>
                <a:lnTo>
                  <a:pt x="25008" y="78404"/>
                </a:lnTo>
                <a:lnTo>
                  <a:pt x="293496" y="1059433"/>
                </a:lnTo>
                <a:lnTo>
                  <a:pt x="318388" y="1052576"/>
                </a:lnTo>
                <a:lnTo>
                  <a:pt x="50036" y="71585"/>
                </a:lnTo>
                <a:close/>
              </a:path>
              <a:path w="318770" h="1059814">
                <a:moveTo>
                  <a:pt x="17017" y="0"/>
                </a:moveTo>
                <a:lnTo>
                  <a:pt x="0" y="85216"/>
                </a:lnTo>
                <a:lnTo>
                  <a:pt x="25008" y="78404"/>
                </a:lnTo>
                <a:lnTo>
                  <a:pt x="21589" y="65912"/>
                </a:lnTo>
                <a:lnTo>
                  <a:pt x="46608" y="59054"/>
                </a:lnTo>
                <a:lnTo>
                  <a:pt x="69935" y="59054"/>
                </a:lnTo>
                <a:lnTo>
                  <a:pt x="17017" y="0"/>
                </a:lnTo>
                <a:close/>
              </a:path>
              <a:path w="318770" h="1059814">
                <a:moveTo>
                  <a:pt x="46608" y="59054"/>
                </a:moveTo>
                <a:lnTo>
                  <a:pt x="21589" y="65912"/>
                </a:lnTo>
                <a:lnTo>
                  <a:pt x="25008" y="78404"/>
                </a:lnTo>
                <a:lnTo>
                  <a:pt x="50036" y="71585"/>
                </a:lnTo>
                <a:lnTo>
                  <a:pt x="46608" y="59054"/>
                </a:lnTo>
                <a:close/>
              </a:path>
              <a:path w="318770" h="1059814">
                <a:moveTo>
                  <a:pt x="69935" y="59054"/>
                </a:moveTo>
                <a:lnTo>
                  <a:pt x="46608" y="59054"/>
                </a:lnTo>
                <a:lnTo>
                  <a:pt x="50036" y="71585"/>
                </a:lnTo>
                <a:lnTo>
                  <a:pt x="75056" y="64769"/>
                </a:lnTo>
                <a:lnTo>
                  <a:pt x="69935" y="59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17388" y="2766822"/>
            <a:ext cx="318770" cy="1059815"/>
          </a:xfrm>
          <a:custGeom>
            <a:avLst/>
            <a:gdLst/>
            <a:ahLst/>
            <a:cxnLst/>
            <a:rect l="l" t="t" r="r" b="b"/>
            <a:pathLst>
              <a:path w="318770" h="1059814">
                <a:moveTo>
                  <a:pt x="50036" y="71585"/>
                </a:moveTo>
                <a:lnTo>
                  <a:pt x="25008" y="78404"/>
                </a:lnTo>
                <a:lnTo>
                  <a:pt x="293497" y="1059433"/>
                </a:lnTo>
                <a:lnTo>
                  <a:pt x="318388" y="1052576"/>
                </a:lnTo>
                <a:lnTo>
                  <a:pt x="50036" y="71585"/>
                </a:lnTo>
                <a:close/>
              </a:path>
              <a:path w="318770" h="1059814">
                <a:moveTo>
                  <a:pt x="17017" y="0"/>
                </a:moveTo>
                <a:lnTo>
                  <a:pt x="0" y="85216"/>
                </a:lnTo>
                <a:lnTo>
                  <a:pt x="25008" y="78404"/>
                </a:lnTo>
                <a:lnTo>
                  <a:pt x="21589" y="65912"/>
                </a:lnTo>
                <a:lnTo>
                  <a:pt x="46609" y="59054"/>
                </a:lnTo>
                <a:lnTo>
                  <a:pt x="69935" y="59054"/>
                </a:lnTo>
                <a:lnTo>
                  <a:pt x="17017" y="0"/>
                </a:lnTo>
                <a:close/>
              </a:path>
              <a:path w="318770" h="1059814">
                <a:moveTo>
                  <a:pt x="46609" y="59054"/>
                </a:moveTo>
                <a:lnTo>
                  <a:pt x="21589" y="65912"/>
                </a:lnTo>
                <a:lnTo>
                  <a:pt x="25008" y="78404"/>
                </a:lnTo>
                <a:lnTo>
                  <a:pt x="50036" y="71585"/>
                </a:lnTo>
                <a:lnTo>
                  <a:pt x="46609" y="59054"/>
                </a:lnTo>
                <a:close/>
              </a:path>
              <a:path w="318770" h="1059814">
                <a:moveTo>
                  <a:pt x="69935" y="59054"/>
                </a:moveTo>
                <a:lnTo>
                  <a:pt x="46609" y="59054"/>
                </a:lnTo>
                <a:lnTo>
                  <a:pt x="50036" y="71585"/>
                </a:lnTo>
                <a:lnTo>
                  <a:pt x="75057" y="64769"/>
                </a:lnTo>
                <a:lnTo>
                  <a:pt x="69935" y="59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79004" y="2785110"/>
            <a:ext cx="318770" cy="1059815"/>
          </a:xfrm>
          <a:custGeom>
            <a:avLst/>
            <a:gdLst/>
            <a:ahLst/>
            <a:cxnLst/>
            <a:rect l="l" t="t" r="r" b="b"/>
            <a:pathLst>
              <a:path w="318770" h="1059814">
                <a:moveTo>
                  <a:pt x="50036" y="71585"/>
                </a:moveTo>
                <a:lnTo>
                  <a:pt x="25008" y="78404"/>
                </a:lnTo>
                <a:lnTo>
                  <a:pt x="293497" y="1059433"/>
                </a:lnTo>
                <a:lnTo>
                  <a:pt x="318389" y="1052576"/>
                </a:lnTo>
                <a:lnTo>
                  <a:pt x="50036" y="71585"/>
                </a:lnTo>
                <a:close/>
              </a:path>
              <a:path w="318770" h="1059814">
                <a:moveTo>
                  <a:pt x="17018" y="0"/>
                </a:moveTo>
                <a:lnTo>
                  <a:pt x="0" y="85216"/>
                </a:lnTo>
                <a:lnTo>
                  <a:pt x="25008" y="78404"/>
                </a:lnTo>
                <a:lnTo>
                  <a:pt x="21590" y="65912"/>
                </a:lnTo>
                <a:lnTo>
                  <a:pt x="46609" y="59054"/>
                </a:lnTo>
                <a:lnTo>
                  <a:pt x="69935" y="59054"/>
                </a:lnTo>
                <a:lnTo>
                  <a:pt x="17018" y="0"/>
                </a:lnTo>
                <a:close/>
              </a:path>
              <a:path w="318770" h="1059814">
                <a:moveTo>
                  <a:pt x="46609" y="59054"/>
                </a:moveTo>
                <a:lnTo>
                  <a:pt x="21590" y="65912"/>
                </a:lnTo>
                <a:lnTo>
                  <a:pt x="25008" y="78404"/>
                </a:lnTo>
                <a:lnTo>
                  <a:pt x="50036" y="71585"/>
                </a:lnTo>
                <a:lnTo>
                  <a:pt x="46609" y="59054"/>
                </a:lnTo>
                <a:close/>
              </a:path>
              <a:path w="318770" h="1059814">
                <a:moveTo>
                  <a:pt x="69935" y="59054"/>
                </a:moveTo>
                <a:lnTo>
                  <a:pt x="46609" y="59054"/>
                </a:lnTo>
                <a:lnTo>
                  <a:pt x="50036" y="71585"/>
                </a:lnTo>
                <a:lnTo>
                  <a:pt x="75056" y="64769"/>
                </a:lnTo>
                <a:lnTo>
                  <a:pt x="69935" y="59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6800" y="4873752"/>
            <a:ext cx="461772" cy="606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5755" y="5878067"/>
            <a:ext cx="464819" cy="664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7111" y="551307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712"/>
                </a:lnTo>
                <a:lnTo>
                  <a:pt x="51815" y="312712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5755" y="5878067"/>
            <a:ext cx="464820" cy="664845"/>
          </a:xfrm>
          <a:prstGeom prst="rect">
            <a:avLst/>
          </a:prstGeom>
          <a:ln w="6095">
            <a:solidFill>
              <a:srgbClr val="4471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3980" marR="0" lvl="0" indent="0" algn="l" defTabSz="914400" rtl="0" eaLnBrk="1" fontAlgn="auto" latinLnBrk="0" hangingPunct="1">
              <a:lnSpc>
                <a:spcPts val="27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89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42132" y="4873752"/>
            <a:ext cx="464820" cy="606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40608" y="5865876"/>
            <a:ext cx="464820" cy="6766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35679" y="551307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40608" y="5865876"/>
            <a:ext cx="464820" cy="67691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8382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73267" y="5881115"/>
            <a:ext cx="464820" cy="6766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82055" y="5528309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574791" y="4888991"/>
            <a:ext cx="464820" cy="6050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73267" y="5881115"/>
            <a:ext cx="464820" cy="67691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816595" y="5897879"/>
            <a:ext cx="464820" cy="6766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31480" y="55450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825740" y="4905755"/>
            <a:ext cx="464820" cy="605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16595" y="5897879"/>
            <a:ext cx="464820" cy="67691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8382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17548" y="3796284"/>
            <a:ext cx="288036" cy="5394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717548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11832" y="3739388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4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46047" y="3796284"/>
            <a:ext cx="288035" cy="5394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46047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3691" y="3796284"/>
            <a:ext cx="288036" cy="5394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3691" y="3796284"/>
            <a:ext cx="288290" cy="539750"/>
          </a:xfrm>
          <a:prstGeom prst="rect">
            <a:avLst/>
          </a:prstGeom>
          <a:ln w="6095">
            <a:solidFill>
              <a:srgbClr val="EC7C3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225" marR="0" lvl="0" indent="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1187" y="3749116"/>
            <a:ext cx="7200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0685" algn="l"/>
              </a:tabLst>
              <a:defRPr/>
            </a:pP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	</a:t>
            </a:r>
            <a:r>
              <a:rPr kumimoji="0" sz="3600" b="0" i="0" u="none" strike="noStrike" kern="1200" cap="none" spc="9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260347" y="4341114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5" h="509270">
                <a:moveTo>
                  <a:pt x="51815" y="64769"/>
                </a:moveTo>
                <a:lnTo>
                  <a:pt x="25908" y="64769"/>
                </a:lnTo>
                <a:lnTo>
                  <a:pt x="25908" y="508888"/>
                </a:lnTo>
                <a:lnTo>
                  <a:pt x="51815" y="508888"/>
                </a:lnTo>
                <a:lnTo>
                  <a:pt x="51815" y="64769"/>
                </a:lnTo>
                <a:close/>
              </a:path>
              <a:path w="78105" h="509270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509270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17041" y="4620005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0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78180" y="4338065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69"/>
                </a:moveTo>
                <a:lnTo>
                  <a:pt x="25907" y="64769"/>
                </a:lnTo>
                <a:lnTo>
                  <a:pt x="25907" y="271525"/>
                </a:lnTo>
                <a:lnTo>
                  <a:pt x="51815" y="271525"/>
                </a:lnTo>
                <a:lnTo>
                  <a:pt x="51815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24227" y="4338065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5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5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271779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994403" y="3779520"/>
            <a:ext cx="288036" cy="5394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994403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421379" y="3779520"/>
            <a:ext cx="288036" cy="5394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421379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859023" y="3779520"/>
            <a:ext cx="288036" cy="5394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859023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62072" y="3843908"/>
            <a:ext cx="281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39236" y="3732657"/>
            <a:ext cx="1285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6240" algn="l"/>
                <a:tab pos="958215" algn="l"/>
              </a:tabLst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	</a:t>
            </a: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</a:t>
            </a:r>
            <a:r>
              <a:rPr kumimoji="0" sz="3600" b="0" i="0" u="none" strike="noStrike" kern="1200" cap="none" spc="217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2625" b="0" i="0" u="none" strike="noStrike" kern="1200" cap="none" spc="60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2625" b="0" i="0" u="none" strike="noStrike" kern="1200" cap="none" spc="0" normalizeH="0" baseline="317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35679" y="4324350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4" h="509270">
                <a:moveTo>
                  <a:pt x="51816" y="64769"/>
                </a:moveTo>
                <a:lnTo>
                  <a:pt x="25908" y="64769"/>
                </a:lnTo>
                <a:lnTo>
                  <a:pt x="25908" y="508888"/>
                </a:lnTo>
                <a:lnTo>
                  <a:pt x="51816" y="508888"/>
                </a:lnTo>
                <a:lnTo>
                  <a:pt x="51816" y="64769"/>
                </a:lnTo>
                <a:close/>
              </a:path>
              <a:path w="78104" h="509270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509270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992373" y="4603241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1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953511" y="4321302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5" h="271779">
                <a:moveTo>
                  <a:pt x="51815" y="64770"/>
                </a:moveTo>
                <a:lnTo>
                  <a:pt x="25907" y="64770"/>
                </a:lnTo>
                <a:lnTo>
                  <a:pt x="25907" y="271525"/>
                </a:lnTo>
                <a:lnTo>
                  <a:pt x="51815" y="271525"/>
                </a:lnTo>
                <a:lnTo>
                  <a:pt x="51815" y="64770"/>
                </a:lnTo>
                <a:close/>
              </a:path>
              <a:path w="78105" h="27177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271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099559" y="4321302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70"/>
                </a:moveTo>
                <a:lnTo>
                  <a:pt x="25907" y="64770"/>
                </a:lnTo>
                <a:lnTo>
                  <a:pt x="25907" y="271525"/>
                </a:lnTo>
                <a:lnTo>
                  <a:pt x="51815" y="271525"/>
                </a:lnTo>
                <a:lnTo>
                  <a:pt x="51815" y="64770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237732" y="3790188"/>
            <a:ext cx="288036" cy="5394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237732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229858" y="3733038"/>
            <a:ext cx="33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1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666232" y="3790188"/>
            <a:ext cx="288036" cy="5394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666232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103876" y="3790188"/>
            <a:ext cx="288036" cy="5394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103876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106923" y="3854577"/>
            <a:ext cx="281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283834" y="3743325"/>
            <a:ext cx="720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6240" algn="l"/>
              </a:tabLst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	</a:t>
            </a: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780532" y="4333494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4" h="509270">
                <a:moveTo>
                  <a:pt x="51815" y="64769"/>
                </a:moveTo>
                <a:lnTo>
                  <a:pt x="25907" y="64769"/>
                </a:lnTo>
                <a:lnTo>
                  <a:pt x="25907" y="508888"/>
                </a:lnTo>
                <a:lnTo>
                  <a:pt x="51815" y="508888"/>
                </a:lnTo>
                <a:lnTo>
                  <a:pt x="51815" y="64769"/>
                </a:lnTo>
                <a:close/>
              </a:path>
              <a:path w="78104" h="509270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4" h="509270">
                <a:moveTo>
                  <a:pt x="71246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237226" y="4613909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1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198364" y="4331970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5" y="271525"/>
                </a:lnTo>
                <a:lnTo>
                  <a:pt x="51815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344411" y="4331970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5" y="271525"/>
                </a:lnTo>
                <a:lnTo>
                  <a:pt x="51815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490204" y="3802379"/>
            <a:ext cx="288035" cy="5410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490204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482965" y="3746372"/>
            <a:ext cx="33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1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918704" y="3802379"/>
            <a:ext cx="288035" cy="5410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918704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356347" y="3802379"/>
            <a:ext cx="288035" cy="5410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356347" y="3802379"/>
            <a:ext cx="288290" cy="54102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19050" marR="0" lvl="0" indent="0" algn="l" defTabSz="914400" rtl="0" eaLnBrk="1" fontAlgn="auto" latinLnBrk="0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536942" y="3756786"/>
            <a:ext cx="720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6240" algn="l"/>
              </a:tabLst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	</a:t>
            </a: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8033004" y="4347209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4" h="509270">
                <a:moveTo>
                  <a:pt x="51816" y="64769"/>
                </a:moveTo>
                <a:lnTo>
                  <a:pt x="25907" y="64769"/>
                </a:lnTo>
                <a:lnTo>
                  <a:pt x="25907" y="508888"/>
                </a:lnTo>
                <a:lnTo>
                  <a:pt x="51816" y="508888"/>
                </a:lnTo>
                <a:lnTo>
                  <a:pt x="51816" y="64769"/>
                </a:lnTo>
                <a:close/>
              </a:path>
              <a:path w="78104" h="509270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5092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489697" y="4627626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1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450835" y="4345685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596883" y="4345685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883107" y="2273300"/>
            <a:ext cx="503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-89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17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937260" y="2601467"/>
            <a:ext cx="192024" cy="1920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3155950" y="2273300"/>
            <a:ext cx="503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-89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17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3233927" y="2610611"/>
            <a:ext cx="192023" cy="1920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5439155" y="2618232"/>
            <a:ext cx="192024" cy="1935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690104" y="2644139"/>
            <a:ext cx="192024" cy="1920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25957" y="2802889"/>
            <a:ext cx="7061200" cy="1006475"/>
          </a:xfrm>
          <a:custGeom>
            <a:avLst/>
            <a:gdLst/>
            <a:ahLst/>
            <a:cxnLst/>
            <a:rect l="l" t="t" r="r" b="b"/>
            <a:pathLst>
              <a:path w="7061200" h="1006475">
                <a:moveTo>
                  <a:pt x="6982262" y="25636"/>
                </a:moveTo>
                <a:lnTo>
                  <a:pt x="0" y="980567"/>
                </a:lnTo>
                <a:lnTo>
                  <a:pt x="3505" y="1006221"/>
                </a:lnTo>
                <a:lnTo>
                  <a:pt x="6985777" y="51296"/>
                </a:lnTo>
                <a:lnTo>
                  <a:pt x="6982262" y="25636"/>
                </a:lnTo>
                <a:close/>
              </a:path>
              <a:path w="7061200" h="1006475">
                <a:moveTo>
                  <a:pt x="7049077" y="23875"/>
                </a:moveTo>
                <a:lnTo>
                  <a:pt x="6995134" y="23875"/>
                </a:lnTo>
                <a:lnTo>
                  <a:pt x="6998690" y="49530"/>
                </a:lnTo>
                <a:lnTo>
                  <a:pt x="6985777" y="51296"/>
                </a:lnTo>
                <a:lnTo>
                  <a:pt x="6989292" y="76962"/>
                </a:lnTo>
                <a:lnTo>
                  <a:pt x="7061047" y="27939"/>
                </a:lnTo>
                <a:lnTo>
                  <a:pt x="7049077" y="23875"/>
                </a:lnTo>
                <a:close/>
              </a:path>
              <a:path w="7061200" h="1006475">
                <a:moveTo>
                  <a:pt x="6995134" y="23875"/>
                </a:moveTo>
                <a:lnTo>
                  <a:pt x="6982262" y="25636"/>
                </a:lnTo>
                <a:lnTo>
                  <a:pt x="6985777" y="51296"/>
                </a:lnTo>
                <a:lnTo>
                  <a:pt x="6998690" y="49530"/>
                </a:lnTo>
                <a:lnTo>
                  <a:pt x="6995134" y="23875"/>
                </a:lnTo>
                <a:close/>
              </a:path>
              <a:path w="7061200" h="1006475">
                <a:moveTo>
                  <a:pt x="6978751" y="0"/>
                </a:moveTo>
                <a:lnTo>
                  <a:pt x="6982262" y="25636"/>
                </a:lnTo>
                <a:lnTo>
                  <a:pt x="6995134" y="23875"/>
                </a:lnTo>
                <a:lnTo>
                  <a:pt x="7049077" y="23875"/>
                </a:lnTo>
                <a:lnTo>
                  <a:pt x="69787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25093" y="2784094"/>
            <a:ext cx="4811395" cy="1026160"/>
          </a:xfrm>
          <a:custGeom>
            <a:avLst/>
            <a:gdLst/>
            <a:ahLst/>
            <a:cxnLst/>
            <a:rect l="l" t="t" r="r" b="b"/>
            <a:pathLst>
              <a:path w="4811395" h="1026160">
                <a:moveTo>
                  <a:pt x="4732221" y="25350"/>
                </a:moveTo>
                <a:lnTo>
                  <a:pt x="0" y="1000505"/>
                </a:lnTo>
                <a:lnTo>
                  <a:pt x="5232" y="1025905"/>
                </a:lnTo>
                <a:lnTo>
                  <a:pt x="4737437" y="50748"/>
                </a:lnTo>
                <a:lnTo>
                  <a:pt x="4732221" y="25350"/>
                </a:lnTo>
                <a:close/>
              </a:path>
              <a:path w="4811395" h="1026160">
                <a:moveTo>
                  <a:pt x="4810478" y="22732"/>
                </a:moveTo>
                <a:lnTo>
                  <a:pt x="4744923" y="22732"/>
                </a:lnTo>
                <a:lnTo>
                  <a:pt x="4750130" y="48132"/>
                </a:lnTo>
                <a:lnTo>
                  <a:pt x="4737437" y="50748"/>
                </a:lnTo>
                <a:lnTo>
                  <a:pt x="4742637" y="76072"/>
                </a:lnTo>
                <a:lnTo>
                  <a:pt x="4810478" y="22732"/>
                </a:lnTo>
                <a:close/>
              </a:path>
              <a:path w="4811395" h="1026160">
                <a:moveTo>
                  <a:pt x="4744923" y="22732"/>
                </a:moveTo>
                <a:lnTo>
                  <a:pt x="4732221" y="25350"/>
                </a:lnTo>
                <a:lnTo>
                  <a:pt x="4737437" y="50748"/>
                </a:lnTo>
                <a:lnTo>
                  <a:pt x="4750130" y="48132"/>
                </a:lnTo>
                <a:lnTo>
                  <a:pt x="4744923" y="22732"/>
                </a:lnTo>
                <a:close/>
              </a:path>
              <a:path w="4811395" h="1026160">
                <a:moveTo>
                  <a:pt x="4727016" y="0"/>
                </a:moveTo>
                <a:lnTo>
                  <a:pt x="4732221" y="25350"/>
                </a:lnTo>
                <a:lnTo>
                  <a:pt x="4744923" y="22732"/>
                </a:lnTo>
                <a:lnTo>
                  <a:pt x="4810478" y="22732"/>
                </a:lnTo>
                <a:lnTo>
                  <a:pt x="4810963" y="22351"/>
                </a:lnTo>
                <a:lnTo>
                  <a:pt x="4727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723061" y="2788920"/>
            <a:ext cx="2607945" cy="1020444"/>
          </a:xfrm>
          <a:custGeom>
            <a:avLst/>
            <a:gdLst/>
            <a:ahLst/>
            <a:cxnLst/>
            <a:rect l="l" t="t" r="r" b="b"/>
            <a:pathLst>
              <a:path w="2607945" h="1020445">
                <a:moveTo>
                  <a:pt x="2530430" y="24188"/>
                </a:moveTo>
                <a:lnTo>
                  <a:pt x="0" y="995933"/>
                </a:lnTo>
                <a:lnTo>
                  <a:pt x="9296" y="1020190"/>
                </a:lnTo>
                <a:lnTo>
                  <a:pt x="2539687" y="48324"/>
                </a:lnTo>
                <a:lnTo>
                  <a:pt x="2530430" y="24188"/>
                </a:lnTo>
                <a:close/>
              </a:path>
              <a:path w="2607945" h="1020445">
                <a:moveTo>
                  <a:pt x="2597415" y="19557"/>
                </a:moveTo>
                <a:lnTo>
                  <a:pt x="2542489" y="19557"/>
                </a:lnTo>
                <a:lnTo>
                  <a:pt x="2551760" y="43687"/>
                </a:lnTo>
                <a:lnTo>
                  <a:pt x="2539687" y="48324"/>
                </a:lnTo>
                <a:lnTo>
                  <a:pt x="2548966" y="72516"/>
                </a:lnTo>
                <a:lnTo>
                  <a:pt x="2597415" y="19557"/>
                </a:lnTo>
                <a:close/>
              </a:path>
              <a:path w="2607945" h="1020445">
                <a:moveTo>
                  <a:pt x="2542489" y="19557"/>
                </a:moveTo>
                <a:lnTo>
                  <a:pt x="2530430" y="24188"/>
                </a:lnTo>
                <a:lnTo>
                  <a:pt x="2539687" y="48324"/>
                </a:lnTo>
                <a:lnTo>
                  <a:pt x="2551760" y="43687"/>
                </a:lnTo>
                <a:lnTo>
                  <a:pt x="2542489" y="19557"/>
                </a:lnTo>
                <a:close/>
              </a:path>
              <a:path w="2607945" h="1020445">
                <a:moveTo>
                  <a:pt x="2521153" y="0"/>
                </a:moveTo>
                <a:lnTo>
                  <a:pt x="2530430" y="24188"/>
                </a:lnTo>
                <a:lnTo>
                  <a:pt x="2542489" y="19557"/>
                </a:lnTo>
                <a:lnTo>
                  <a:pt x="2597415" y="19557"/>
                </a:lnTo>
                <a:lnTo>
                  <a:pt x="2607640" y="8381"/>
                </a:lnTo>
                <a:lnTo>
                  <a:pt x="25211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bject 80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Self-attention</a:t>
            </a:r>
            <a:endParaRPr lang="en-US" dirty="0"/>
          </a:p>
        </p:txBody>
      </p:sp>
      <p:sp>
        <p:nvSpPr>
          <p:cNvPr id="81" name="object 81"/>
          <p:cNvSpPr/>
          <p:nvPr/>
        </p:nvSpPr>
        <p:spPr>
          <a:xfrm>
            <a:off x="715314" y="2788157"/>
            <a:ext cx="332740" cy="1012190"/>
          </a:xfrm>
          <a:custGeom>
            <a:avLst/>
            <a:gdLst/>
            <a:ahLst/>
            <a:cxnLst/>
            <a:rect l="l" t="t" r="r" b="b"/>
            <a:pathLst>
              <a:path w="332740" h="1012189">
                <a:moveTo>
                  <a:pt x="282766" y="70618"/>
                </a:moveTo>
                <a:lnTo>
                  <a:pt x="0" y="1004442"/>
                </a:lnTo>
                <a:lnTo>
                  <a:pt x="24790" y="1011935"/>
                </a:lnTo>
                <a:lnTo>
                  <a:pt x="307569" y="78114"/>
                </a:lnTo>
                <a:lnTo>
                  <a:pt x="282766" y="70618"/>
                </a:lnTo>
                <a:close/>
              </a:path>
              <a:path w="332740" h="1012189">
                <a:moveTo>
                  <a:pt x="327654" y="58292"/>
                </a:moveTo>
                <a:lnTo>
                  <a:pt x="286499" y="58292"/>
                </a:lnTo>
                <a:lnTo>
                  <a:pt x="311302" y="65786"/>
                </a:lnTo>
                <a:lnTo>
                  <a:pt x="307569" y="78114"/>
                </a:lnTo>
                <a:lnTo>
                  <a:pt x="332333" y="85597"/>
                </a:lnTo>
                <a:lnTo>
                  <a:pt x="327654" y="58292"/>
                </a:lnTo>
                <a:close/>
              </a:path>
              <a:path w="332740" h="1012189">
                <a:moveTo>
                  <a:pt x="286499" y="58292"/>
                </a:moveTo>
                <a:lnTo>
                  <a:pt x="282766" y="70618"/>
                </a:lnTo>
                <a:lnTo>
                  <a:pt x="307569" y="78114"/>
                </a:lnTo>
                <a:lnTo>
                  <a:pt x="311302" y="65786"/>
                </a:lnTo>
                <a:lnTo>
                  <a:pt x="286499" y="58292"/>
                </a:lnTo>
                <a:close/>
              </a:path>
              <a:path w="332740" h="1012189">
                <a:moveTo>
                  <a:pt x="317665" y="0"/>
                </a:moveTo>
                <a:lnTo>
                  <a:pt x="257949" y="63118"/>
                </a:lnTo>
                <a:lnTo>
                  <a:pt x="282766" y="70618"/>
                </a:lnTo>
                <a:lnTo>
                  <a:pt x="286499" y="58292"/>
                </a:lnTo>
                <a:lnTo>
                  <a:pt x="327654" y="58292"/>
                </a:lnTo>
                <a:lnTo>
                  <a:pt x="3176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307584" y="2273300"/>
            <a:ext cx="5035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-89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17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663688" y="2289124"/>
            <a:ext cx="504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-97" normalizeH="0" baseline="115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𝛼</a:t>
            </a:r>
            <a:r>
              <a:rPr kumimoji="0" sz="175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,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984503" y="1445513"/>
            <a:ext cx="78105" cy="890905"/>
          </a:xfrm>
          <a:custGeom>
            <a:avLst/>
            <a:gdLst/>
            <a:ahLst/>
            <a:cxnLst/>
            <a:rect l="l" t="t" r="r" b="b"/>
            <a:pathLst>
              <a:path w="78105" h="890905">
                <a:moveTo>
                  <a:pt x="51815" y="64770"/>
                </a:moveTo>
                <a:lnTo>
                  <a:pt x="25908" y="64770"/>
                </a:lnTo>
                <a:lnTo>
                  <a:pt x="25908" y="890397"/>
                </a:lnTo>
                <a:lnTo>
                  <a:pt x="51815" y="890397"/>
                </a:lnTo>
                <a:lnTo>
                  <a:pt x="51815" y="64770"/>
                </a:lnTo>
                <a:close/>
              </a:path>
              <a:path w="78105" h="890905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89090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3302508" y="1425702"/>
            <a:ext cx="78105" cy="890905"/>
          </a:xfrm>
          <a:custGeom>
            <a:avLst/>
            <a:gdLst/>
            <a:ahLst/>
            <a:cxnLst/>
            <a:rect l="l" t="t" r="r" b="b"/>
            <a:pathLst>
              <a:path w="78104" h="890905">
                <a:moveTo>
                  <a:pt x="51815" y="64770"/>
                </a:moveTo>
                <a:lnTo>
                  <a:pt x="25907" y="64770"/>
                </a:lnTo>
                <a:lnTo>
                  <a:pt x="25907" y="890397"/>
                </a:lnTo>
                <a:lnTo>
                  <a:pt x="51815" y="890397"/>
                </a:lnTo>
                <a:lnTo>
                  <a:pt x="51815" y="64770"/>
                </a:lnTo>
                <a:close/>
              </a:path>
              <a:path w="78104" h="89090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89090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509259" y="1434846"/>
            <a:ext cx="78105" cy="890905"/>
          </a:xfrm>
          <a:custGeom>
            <a:avLst/>
            <a:gdLst/>
            <a:ahLst/>
            <a:cxnLst/>
            <a:rect l="l" t="t" r="r" b="b"/>
            <a:pathLst>
              <a:path w="78104" h="890905">
                <a:moveTo>
                  <a:pt x="51815" y="64769"/>
                </a:moveTo>
                <a:lnTo>
                  <a:pt x="25907" y="64769"/>
                </a:lnTo>
                <a:lnTo>
                  <a:pt x="25907" y="890396"/>
                </a:lnTo>
                <a:lnTo>
                  <a:pt x="51815" y="890396"/>
                </a:lnTo>
                <a:lnTo>
                  <a:pt x="51815" y="64769"/>
                </a:lnTo>
                <a:close/>
              </a:path>
              <a:path w="78104" h="890905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4" h="890905">
                <a:moveTo>
                  <a:pt x="71246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7778495" y="1442466"/>
            <a:ext cx="78105" cy="890905"/>
          </a:xfrm>
          <a:custGeom>
            <a:avLst/>
            <a:gdLst/>
            <a:ahLst/>
            <a:cxnLst/>
            <a:rect l="l" t="t" r="r" b="b"/>
            <a:pathLst>
              <a:path w="78104" h="890905">
                <a:moveTo>
                  <a:pt x="51815" y="64770"/>
                </a:moveTo>
                <a:lnTo>
                  <a:pt x="25907" y="64770"/>
                </a:lnTo>
                <a:lnTo>
                  <a:pt x="25907" y="890397"/>
                </a:lnTo>
                <a:lnTo>
                  <a:pt x="51815" y="890397"/>
                </a:lnTo>
                <a:lnTo>
                  <a:pt x="51815" y="64770"/>
                </a:lnTo>
                <a:close/>
              </a:path>
              <a:path w="78104" h="890905">
                <a:moveTo>
                  <a:pt x="38861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1" y="0"/>
                </a:lnTo>
                <a:close/>
              </a:path>
              <a:path w="78104" h="890905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716280" y="1685544"/>
            <a:ext cx="7906512" cy="43586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16280" y="1685544"/>
            <a:ext cx="7907020" cy="436245"/>
          </a:xfrm>
          <a:custGeom>
            <a:avLst/>
            <a:gdLst/>
            <a:ahLst/>
            <a:cxnLst/>
            <a:rect l="l" t="t" r="r" b="b"/>
            <a:pathLst>
              <a:path w="7907020" h="436244">
                <a:moveTo>
                  <a:pt x="0" y="72643"/>
                </a:moveTo>
                <a:lnTo>
                  <a:pt x="5708" y="44362"/>
                </a:lnTo>
                <a:lnTo>
                  <a:pt x="21277" y="21272"/>
                </a:lnTo>
                <a:lnTo>
                  <a:pt x="44368" y="5707"/>
                </a:lnTo>
                <a:lnTo>
                  <a:pt x="72643" y="0"/>
                </a:lnTo>
                <a:lnTo>
                  <a:pt x="7833868" y="0"/>
                </a:lnTo>
                <a:lnTo>
                  <a:pt x="7862149" y="5707"/>
                </a:lnTo>
                <a:lnTo>
                  <a:pt x="7885239" y="21272"/>
                </a:lnTo>
                <a:lnTo>
                  <a:pt x="7900804" y="44362"/>
                </a:lnTo>
                <a:lnTo>
                  <a:pt x="7906512" y="72643"/>
                </a:lnTo>
                <a:lnTo>
                  <a:pt x="7906512" y="363219"/>
                </a:lnTo>
                <a:lnTo>
                  <a:pt x="7900804" y="391501"/>
                </a:lnTo>
                <a:lnTo>
                  <a:pt x="7885239" y="414591"/>
                </a:lnTo>
                <a:lnTo>
                  <a:pt x="7862149" y="430156"/>
                </a:lnTo>
                <a:lnTo>
                  <a:pt x="7833868" y="435863"/>
                </a:lnTo>
                <a:lnTo>
                  <a:pt x="72643" y="435863"/>
                </a:lnTo>
                <a:lnTo>
                  <a:pt x="44368" y="430156"/>
                </a:lnTo>
                <a:lnTo>
                  <a:pt x="21277" y="414591"/>
                </a:lnTo>
                <a:lnTo>
                  <a:pt x="5708" y="391501"/>
                </a:lnTo>
                <a:lnTo>
                  <a:pt x="0" y="363219"/>
                </a:lnTo>
                <a:lnTo>
                  <a:pt x="0" y="7264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4012819" y="1654810"/>
            <a:ext cx="13163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Soft-max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7" name="object 97"/>
          <p:cNvSpPr txBox="1"/>
          <p:nvPr/>
        </p:nvSpPr>
        <p:spPr>
          <a:xfrm>
            <a:off x="7825740" y="4905755"/>
            <a:ext cx="46482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0330" marR="0" lvl="0" indent="0" algn="l" defTabSz="914400" rtl="0" eaLnBrk="1" fontAlgn="auto" latinLnBrk="0" hangingPunct="1">
              <a:lnSpc>
                <a:spcPts val="26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8" name="object 98"/>
          <p:cNvSpPr txBox="1"/>
          <p:nvPr/>
        </p:nvSpPr>
        <p:spPr>
          <a:xfrm>
            <a:off x="5574791" y="4888991"/>
            <a:ext cx="46482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2870" marR="0" lvl="0" indent="0" algn="l" defTabSz="914400" rtl="0" eaLnBrk="1" fontAlgn="auto" latinLnBrk="0" hangingPunct="1">
              <a:lnSpc>
                <a:spcPts val="2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9" name="object 99"/>
          <p:cNvSpPr txBox="1"/>
          <p:nvPr/>
        </p:nvSpPr>
        <p:spPr>
          <a:xfrm>
            <a:off x="3342132" y="4873752"/>
            <a:ext cx="464820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3189" marR="0" lvl="0" indent="0" algn="l" defTabSz="914400" rtl="0" eaLnBrk="1" fontAlgn="auto" latinLnBrk="0" hangingPunct="1">
              <a:lnSpc>
                <a:spcPts val="28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1066800" y="4873752"/>
            <a:ext cx="462280" cy="607060"/>
          </a:xfrm>
          <a:prstGeom prst="rect">
            <a:avLst/>
          </a:prstGeom>
          <a:ln w="6095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algn="l" defTabSz="914400" rtl="0" eaLnBrk="1" fontAlgn="auto" latinLnBrk="0" hangingPunct="1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3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B7E64EF0-4431-4E5B-962B-4EB14119063A}"/>
                  </a:ext>
                </a:extLst>
              </p14:cNvPr>
              <p14:cNvContentPartPr/>
              <p14:nvPr/>
            </p14:nvContentPartPr>
            <p14:xfrm>
              <a:off x="9278629" y="5018980"/>
              <a:ext cx="36000" cy="9720"/>
            </p14:xfrm>
          </p:contentPart>
        </mc:Choice>
        <mc:Fallback xmlns=""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B7E64EF0-4431-4E5B-962B-4EB14119063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269989" y="5010340"/>
                <a:ext cx="536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34471826-1ABD-421A-B69D-391E31D43E91}"/>
                  </a:ext>
                </a:extLst>
              </p:cNvPr>
              <p:cNvSpPr txBox="1"/>
              <p:nvPr/>
            </p:nvSpPr>
            <p:spPr>
              <a:xfrm>
                <a:off x="781496" y="980728"/>
                <a:ext cx="605166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34471826-1ABD-421A-B69D-391E31D43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496" y="980728"/>
                <a:ext cx="605166" cy="385555"/>
              </a:xfrm>
              <a:prstGeom prst="rect">
                <a:avLst/>
              </a:prstGeom>
              <a:blipFill>
                <a:blip r:embed="rId28"/>
                <a:stretch>
                  <a:fillRect l="-3030" t="-15873" r="-2222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D977688-668F-4D0D-92E8-2B0A93A4B21A}"/>
                  </a:ext>
                </a:extLst>
              </p:cNvPr>
              <p:cNvSpPr txBox="1"/>
              <p:nvPr/>
            </p:nvSpPr>
            <p:spPr>
              <a:xfrm>
                <a:off x="3030644" y="980728"/>
                <a:ext cx="605166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D977688-668F-4D0D-92E8-2B0A93A4B2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644" y="980728"/>
                <a:ext cx="605166" cy="385555"/>
              </a:xfrm>
              <a:prstGeom prst="rect">
                <a:avLst/>
              </a:prstGeom>
              <a:blipFill>
                <a:blip r:embed="rId29"/>
                <a:stretch>
                  <a:fillRect l="-3030" t="-15873" r="-2222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7768170E-DF7E-4354-8777-B7C08247647B}"/>
                  </a:ext>
                </a:extLst>
              </p:cNvPr>
              <p:cNvSpPr txBox="1"/>
              <p:nvPr/>
            </p:nvSpPr>
            <p:spPr>
              <a:xfrm>
                <a:off x="5279792" y="980728"/>
                <a:ext cx="605166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7768170E-DF7E-4354-8777-B7C082476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792" y="980728"/>
                <a:ext cx="605166" cy="385555"/>
              </a:xfrm>
              <a:prstGeom prst="rect">
                <a:avLst/>
              </a:prstGeom>
              <a:blipFill>
                <a:blip r:embed="rId30"/>
                <a:stretch>
                  <a:fillRect l="-3030" t="-15873" r="-2222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2C1368B0-8F5A-4242-B196-6379D503A2AB}"/>
                  </a:ext>
                </a:extLst>
              </p:cNvPr>
              <p:cNvSpPr txBox="1"/>
              <p:nvPr/>
            </p:nvSpPr>
            <p:spPr>
              <a:xfrm>
                <a:off x="7528940" y="980728"/>
                <a:ext cx="605166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2C1368B0-8F5A-4242-B196-6379D503A2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8940" y="980728"/>
                <a:ext cx="605166" cy="385555"/>
              </a:xfrm>
              <a:prstGeom prst="rect">
                <a:avLst/>
              </a:prstGeom>
              <a:blipFill>
                <a:blip r:embed="rId31"/>
                <a:stretch>
                  <a:fillRect l="-3030" t="-15873" r="-2222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Pre-train Models?</a:t>
            </a:r>
            <a:endParaRPr 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EFEBB655-8E73-43F0-ACF4-E4B22A47D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20110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GLUE</a:t>
            </a:r>
            <a:r>
              <a:rPr kumimoji="0" sz="28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scores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8315" y="2400812"/>
            <a:ext cx="8734808" cy="32331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83129" y="5826963"/>
            <a:ext cx="4729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Source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image:</a:t>
            </a:r>
            <a:r>
              <a:rPr kumimoji="0" sz="1800" b="0" i="0" u="none" strike="noStrike" kern="1200" cap="none" spc="10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https://arxiv.org/abs/1905.00537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Fine-tune?</a:t>
            </a:r>
            <a:endParaRPr 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C1433C4-A08C-42ED-8C0D-52F09E07F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object 3"/>
          <p:cNvSpPr/>
          <p:nvPr/>
        </p:nvSpPr>
        <p:spPr>
          <a:xfrm>
            <a:off x="1523631" y="2005209"/>
            <a:ext cx="6096736" cy="36198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58061" y="5994603"/>
            <a:ext cx="6971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[Hao,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al., EMNLP’19]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Source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image:</a:t>
            </a:r>
            <a:r>
              <a:rPr kumimoji="0" sz="18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https://arxiv.org/abs/1908.05620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4664047" y="1901083"/>
            <a:ext cx="4231350" cy="37390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67154" y="1946148"/>
            <a:ext cx="4249041" cy="36820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58061" y="5994603"/>
            <a:ext cx="6971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[Hao,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al., EMNLP’19]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Source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image:</a:t>
            </a:r>
            <a:r>
              <a:rPr kumimoji="0" sz="1800" b="0" i="0" u="none" strike="noStrike" kern="1200" cap="none" spc="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https://arxiv.org/abs/1908.05620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E4004365-A583-4393-9A11-A14EC48EE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Fine-tune?</a:t>
            </a:r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Pre-train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5B1E0CB0-F174-4FF4-A083-A6086E9BDA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object 3"/>
          <p:cNvSpPr/>
          <p:nvPr/>
        </p:nvSpPr>
        <p:spPr>
          <a:xfrm>
            <a:off x="1541568" y="2951988"/>
            <a:ext cx="1545482" cy="2603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200400" y="4256532"/>
            <a:ext cx="2223770" cy="589915"/>
          </a:xfrm>
          <a:custGeom>
            <a:avLst/>
            <a:gdLst/>
            <a:ahLst/>
            <a:cxnLst/>
            <a:rect l="l" t="t" r="r" b="b"/>
            <a:pathLst>
              <a:path w="2223770" h="589914">
                <a:moveTo>
                  <a:pt x="1928622" y="0"/>
                </a:moveTo>
                <a:lnTo>
                  <a:pt x="1928622" y="147447"/>
                </a:lnTo>
                <a:lnTo>
                  <a:pt x="0" y="147447"/>
                </a:lnTo>
                <a:lnTo>
                  <a:pt x="0" y="442341"/>
                </a:lnTo>
                <a:lnTo>
                  <a:pt x="1928622" y="442341"/>
                </a:lnTo>
                <a:lnTo>
                  <a:pt x="1928622" y="589788"/>
                </a:lnTo>
                <a:lnTo>
                  <a:pt x="2223516" y="294894"/>
                </a:lnTo>
                <a:lnTo>
                  <a:pt x="19286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200400" y="4256532"/>
            <a:ext cx="2223770" cy="589915"/>
          </a:xfrm>
          <a:custGeom>
            <a:avLst/>
            <a:gdLst/>
            <a:ahLst/>
            <a:cxnLst/>
            <a:rect l="l" t="t" r="r" b="b"/>
            <a:pathLst>
              <a:path w="2223770" h="589914">
                <a:moveTo>
                  <a:pt x="1928622" y="0"/>
                </a:moveTo>
                <a:lnTo>
                  <a:pt x="1928622" y="147447"/>
                </a:lnTo>
                <a:lnTo>
                  <a:pt x="0" y="147447"/>
                </a:lnTo>
                <a:lnTo>
                  <a:pt x="0" y="442341"/>
                </a:lnTo>
                <a:lnTo>
                  <a:pt x="1928622" y="442341"/>
                </a:lnTo>
                <a:lnTo>
                  <a:pt x="1928622" y="589788"/>
                </a:lnTo>
                <a:lnTo>
                  <a:pt x="2223516" y="294894"/>
                </a:lnTo>
                <a:lnTo>
                  <a:pt x="1928622" y="0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22035" y="3624071"/>
            <a:ext cx="1749552" cy="1002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622035" y="3624071"/>
            <a:ext cx="1750060" cy="1003300"/>
          </a:xfrm>
          <a:custGeom>
            <a:avLst/>
            <a:gdLst/>
            <a:ahLst/>
            <a:cxnLst/>
            <a:rect l="l" t="t" r="r" b="b"/>
            <a:pathLst>
              <a:path w="1750059" h="1003300">
                <a:moveTo>
                  <a:pt x="0" y="167131"/>
                </a:moveTo>
                <a:lnTo>
                  <a:pt x="5968" y="122693"/>
                </a:lnTo>
                <a:lnTo>
                  <a:pt x="22812" y="82766"/>
                </a:lnTo>
                <a:lnTo>
                  <a:pt x="48942" y="48942"/>
                </a:lnTo>
                <a:lnTo>
                  <a:pt x="82766" y="22812"/>
                </a:lnTo>
                <a:lnTo>
                  <a:pt x="122693" y="5968"/>
                </a:lnTo>
                <a:lnTo>
                  <a:pt x="167131" y="0"/>
                </a:lnTo>
                <a:lnTo>
                  <a:pt x="1582419" y="0"/>
                </a:lnTo>
                <a:lnTo>
                  <a:pt x="1626858" y="5968"/>
                </a:lnTo>
                <a:lnTo>
                  <a:pt x="1666785" y="22812"/>
                </a:lnTo>
                <a:lnTo>
                  <a:pt x="1700609" y="48942"/>
                </a:lnTo>
                <a:lnTo>
                  <a:pt x="1726739" y="82766"/>
                </a:lnTo>
                <a:lnTo>
                  <a:pt x="1743583" y="122693"/>
                </a:lnTo>
                <a:lnTo>
                  <a:pt x="1749552" y="167131"/>
                </a:lnTo>
                <a:lnTo>
                  <a:pt x="1749552" y="835659"/>
                </a:lnTo>
                <a:lnTo>
                  <a:pt x="1743583" y="880098"/>
                </a:lnTo>
                <a:lnTo>
                  <a:pt x="1726739" y="920025"/>
                </a:lnTo>
                <a:lnTo>
                  <a:pt x="1700609" y="953849"/>
                </a:lnTo>
                <a:lnTo>
                  <a:pt x="1666785" y="979979"/>
                </a:lnTo>
                <a:lnTo>
                  <a:pt x="1626858" y="996823"/>
                </a:lnTo>
                <a:lnTo>
                  <a:pt x="1582419" y="1002791"/>
                </a:lnTo>
                <a:lnTo>
                  <a:pt x="167131" y="1002791"/>
                </a:lnTo>
                <a:lnTo>
                  <a:pt x="122693" y="996823"/>
                </a:lnTo>
                <a:lnTo>
                  <a:pt x="82766" y="979979"/>
                </a:lnTo>
                <a:lnTo>
                  <a:pt x="48942" y="953849"/>
                </a:lnTo>
                <a:lnTo>
                  <a:pt x="22812" y="920025"/>
                </a:lnTo>
                <a:lnTo>
                  <a:pt x="5968" y="880098"/>
                </a:lnTo>
                <a:lnTo>
                  <a:pt x="0" y="835659"/>
                </a:lnTo>
                <a:lnTo>
                  <a:pt x="0" y="167131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18641" y="2988640"/>
            <a:ext cx="6971030" cy="3293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69029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model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that can read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text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5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1315085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1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2209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1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Pre-train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04139" marR="5405120" lvl="0" indent="-9144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Text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without 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annotation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72200" y="5053584"/>
            <a:ext cx="702564" cy="7284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35852" y="4626864"/>
            <a:ext cx="173990" cy="340360"/>
          </a:xfrm>
          <a:custGeom>
            <a:avLst/>
            <a:gdLst/>
            <a:ahLst/>
            <a:cxnLst/>
            <a:rect l="l" t="t" r="r" b="b"/>
            <a:pathLst>
              <a:path w="173990" h="340360">
                <a:moveTo>
                  <a:pt x="115824" y="144780"/>
                </a:moveTo>
                <a:lnTo>
                  <a:pt x="57912" y="144780"/>
                </a:lnTo>
                <a:lnTo>
                  <a:pt x="57912" y="340233"/>
                </a:lnTo>
                <a:lnTo>
                  <a:pt x="115824" y="340233"/>
                </a:lnTo>
                <a:lnTo>
                  <a:pt x="115824" y="144780"/>
                </a:lnTo>
                <a:close/>
              </a:path>
              <a:path w="173990" h="340360">
                <a:moveTo>
                  <a:pt x="86868" y="0"/>
                </a:moveTo>
                <a:lnTo>
                  <a:pt x="0" y="173736"/>
                </a:lnTo>
                <a:lnTo>
                  <a:pt x="57912" y="173736"/>
                </a:lnTo>
                <a:lnTo>
                  <a:pt x="57912" y="144780"/>
                </a:lnTo>
                <a:lnTo>
                  <a:pt x="159258" y="144780"/>
                </a:lnTo>
                <a:lnTo>
                  <a:pt x="86868" y="0"/>
                </a:lnTo>
                <a:close/>
              </a:path>
              <a:path w="173990" h="340360">
                <a:moveTo>
                  <a:pt x="159258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6" y="173736"/>
                </a:lnTo>
                <a:lnTo>
                  <a:pt x="159258" y="1447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03164" y="3436620"/>
            <a:ext cx="2010410" cy="2489200"/>
          </a:xfrm>
          <a:custGeom>
            <a:avLst/>
            <a:gdLst/>
            <a:ahLst/>
            <a:cxnLst/>
            <a:rect l="l" t="t" r="r" b="b"/>
            <a:pathLst>
              <a:path w="2010409" h="2489200">
                <a:moveTo>
                  <a:pt x="0" y="335025"/>
                </a:moveTo>
                <a:lnTo>
                  <a:pt x="3632" y="285516"/>
                </a:lnTo>
                <a:lnTo>
                  <a:pt x="14183" y="238262"/>
                </a:lnTo>
                <a:lnTo>
                  <a:pt x="31136" y="193783"/>
                </a:lnTo>
                <a:lnTo>
                  <a:pt x="53972" y="152596"/>
                </a:lnTo>
                <a:lnTo>
                  <a:pt x="82173" y="115220"/>
                </a:lnTo>
                <a:lnTo>
                  <a:pt x="115220" y="82173"/>
                </a:lnTo>
                <a:lnTo>
                  <a:pt x="152596" y="53972"/>
                </a:lnTo>
                <a:lnTo>
                  <a:pt x="193783" y="31136"/>
                </a:lnTo>
                <a:lnTo>
                  <a:pt x="238262" y="14183"/>
                </a:lnTo>
                <a:lnTo>
                  <a:pt x="285516" y="3632"/>
                </a:lnTo>
                <a:lnTo>
                  <a:pt x="335025" y="0"/>
                </a:lnTo>
                <a:lnTo>
                  <a:pt x="1675130" y="0"/>
                </a:lnTo>
                <a:lnTo>
                  <a:pt x="1724639" y="3632"/>
                </a:lnTo>
                <a:lnTo>
                  <a:pt x="1771893" y="14183"/>
                </a:lnTo>
                <a:lnTo>
                  <a:pt x="1816372" y="31136"/>
                </a:lnTo>
                <a:lnTo>
                  <a:pt x="1857559" y="53972"/>
                </a:lnTo>
                <a:lnTo>
                  <a:pt x="1894935" y="82173"/>
                </a:lnTo>
                <a:lnTo>
                  <a:pt x="1927982" y="115220"/>
                </a:lnTo>
                <a:lnTo>
                  <a:pt x="1956183" y="152596"/>
                </a:lnTo>
                <a:lnTo>
                  <a:pt x="1979019" y="193783"/>
                </a:lnTo>
                <a:lnTo>
                  <a:pt x="1995972" y="238262"/>
                </a:lnTo>
                <a:lnTo>
                  <a:pt x="2006523" y="285516"/>
                </a:lnTo>
                <a:lnTo>
                  <a:pt x="2010156" y="335025"/>
                </a:lnTo>
                <a:lnTo>
                  <a:pt x="2010156" y="2153666"/>
                </a:lnTo>
                <a:lnTo>
                  <a:pt x="2006523" y="2203172"/>
                </a:lnTo>
                <a:lnTo>
                  <a:pt x="1995972" y="2250424"/>
                </a:lnTo>
                <a:lnTo>
                  <a:pt x="1979019" y="2294903"/>
                </a:lnTo>
                <a:lnTo>
                  <a:pt x="1956183" y="2336089"/>
                </a:lnTo>
                <a:lnTo>
                  <a:pt x="1927982" y="2373466"/>
                </a:lnTo>
                <a:lnTo>
                  <a:pt x="1894935" y="2406514"/>
                </a:lnTo>
                <a:lnTo>
                  <a:pt x="1857559" y="2434716"/>
                </a:lnTo>
                <a:lnTo>
                  <a:pt x="1816372" y="2457553"/>
                </a:lnTo>
                <a:lnTo>
                  <a:pt x="1771893" y="2474507"/>
                </a:lnTo>
                <a:lnTo>
                  <a:pt x="1724639" y="2485059"/>
                </a:lnTo>
                <a:lnTo>
                  <a:pt x="1675130" y="2488691"/>
                </a:lnTo>
                <a:lnTo>
                  <a:pt x="335025" y="2488691"/>
                </a:lnTo>
                <a:lnTo>
                  <a:pt x="285516" y="2485059"/>
                </a:lnTo>
                <a:lnTo>
                  <a:pt x="238262" y="2474507"/>
                </a:lnTo>
                <a:lnTo>
                  <a:pt x="193783" y="2457553"/>
                </a:lnTo>
                <a:lnTo>
                  <a:pt x="152596" y="2434716"/>
                </a:lnTo>
                <a:lnTo>
                  <a:pt x="115220" y="2406514"/>
                </a:lnTo>
                <a:lnTo>
                  <a:pt x="82173" y="2373466"/>
                </a:lnTo>
                <a:lnTo>
                  <a:pt x="53972" y="2336089"/>
                </a:lnTo>
                <a:lnTo>
                  <a:pt x="31136" y="2294903"/>
                </a:lnTo>
                <a:lnTo>
                  <a:pt x="14183" y="2250424"/>
                </a:lnTo>
                <a:lnTo>
                  <a:pt x="3632" y="2203172"/>
                </a:lnTo>
                <a:lnTo>
                  <a:pt x="0" y="2153666"/>
                </a:lnTo>
                <a:lnTo>
                  <a:pt x="0" y="335025"/>
                </a:lnTo>
                <a:close/>
              </a:path>
            </a:pathLst>
          </a:custGeom>
          <a:ln w="5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Pre-training </a:t>
            </a:r>
            <a:r>
              <a:rPr spc="-10" dirty="0"/>
              <a:t>by</a:t>
            </a:r>
            <a:r>
              <a:rPr spc="-35" dirty="0"/>
              <a:t> </a:t>
            </a:r>
            <a:r>
              <a:rPr spc="-40" dirty="0"/>
              <a:t>Translation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542" y="1793189"/>
            <a:ext cx="342772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Context </a:t>
            </a:r>
            <a:r>
              <a:rPr kumimoji="0" sz="28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Vector 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(CoVe)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37360" y="5142738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49067" y="5129021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37916" y="5110734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4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4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299" y="114300"/>
                </a:lnTo>
                <a:lnTo>
                  <a:pt x="104774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23432" y="4005071"/>
            <a:ext cx="1804415" cy="1072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23432" y="4005071"/>
            <a:ext cx="1804670" cy="1073150"/>
          </a:xfrm>
          <a:custGeom>
            <a:avLst/>
            <a:gdLst/>
            <a:ahLst/>
            <a:cxnLst/>
            <a:rect l="l" t="t" r="r" b="b"/>
            <a:pathLst>
              <a:path w="1804670" h="1073150">
                <a:moveTo>
                  <a:pt x="0" y="178815"/>
                </a:moveTo>
                <a:lnTo>
                  <a:pt x="6384" y="131262"/>
                </a:lnTo>
                <a:lnTo>
                  <a:pt x="24402" y="88542"/>
                </a:lnTo>
                <a:lnTo>
                  <a:pt x="52355" y="52355"/>
                </a:lnTo>
                <a:lnTo>
                  <a:pt x="88542" y="24402"/>
                </a:lnTo>
                <a:lnTo>
                  <a:pt x="131262" y="6384"/>
                </a:lnTo>
                <a:lnTo>
                  <a:pt x="178815" y="0"/>
                </a:lnTo>
                <a:lnTo>
                  <a:pt x="1625599" y="0"/>
                </a:lnTo>
                <a:lnTo>
                  <a:pt x="1673153" y="6384"/>
                </a:lnTo>
                <a:lnTo>
                  <a:pt x="1715873" y="24402"/>
                </a:lnTo>
                <a:lnTo>
                  <a:pt x="1752060" y="52355"/>
                </a:lnTo>
                <a:lnTo>
                  <a:pt x="1780013" y="88542"/>
                </a:lnTo>
                <a:lnTo>
                  <a:pt x="1798031" y="131262"/>
                </a:lnTo>
                <a:lnTo>
                  <a:pt x="1804415" y="178815"/>
                </a:lnTo>
                <a:lnTo>
                  <a:pt x="1804415" y="894079"/>
                </a:lnTo>
                <a:lnTo>
                  <a:pt x="1798031" y="941633"/>
                </a:lnTo>
                <a:lnTo>
                  <a:pt x="1780013" y="984353"/>
                </a:lnTo>
                <a:lnTo>
                  <a:pt x="1752060" y="1020540"/>
                </a:lnTo>
                <a:lnTo>
                  <a:pt x="1715873" y="1048493"/>
                </a:lnTo>
                <a:lnTo>
                  <a:pt x="1673153" y="1066511"/>
                </a:lnTo>
                <a:lnTo>
                  <a:pt x="1625599" y="1072895"/>
                </a:lnTo>
                <a:lnTo>
                  <a:pt x="178815" y="1072895"/>
                </a:lnTo>
                <a:lnTo>
                  <a:pt x="131262" y="1066511"/>
                </a:lnTo>
                <a:lnTo>
                  <a:pt x="88542" y="1048493"/>
                </a:lnTo>
                <a:lnTo>
                  <a:pt x="52355" y="1020540"/>
                </a:lnTo>
                <a:lnTo>
                  <a:pt x="24402" y="984353"/>
                </a:lnTo>
                <a:lnTo>
                  <a:pt x="6384" y="941633"/>
                </a:lnTo>
                <a:lnTo>
                  <a:pt x="0" y="894079"/>
                </a:lnTo>
                <a:lnTo>
                  <a:pt x="0" y="178815"/>
                </a:lnTo>
                <a:close/>
              </a:path>
            </a:pathLst>
          </a:custGeom>
          <a:ln w="57912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432803" y="3673602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19543" y="3678173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598664" y="368274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852671" y="5113782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66748" y="5432247"/>
            <a:ext cx="2455545" cy="994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1995" algn="l"/>
                <a:tab pos="1393825" algn="l"/>
                <a:tab pos="2108835" algn="l"/>
              </a:tabLst>
              <a:defRPr/>
            </a:pPr>
            <a:r>
              <a:rPr kumimoji="0" sz="3600" b="0" i="0" u="none" strike="noStrike" kern="1200" cap="none" spc="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	</a:t>
            </a:r>
            <a:r>
              <a:rPr kumimoji="0" sz="3600" b="0" i="0" u="none" strike="noStrike" kern="1200" cap="none" spc="-7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	</a:t>
            </a:r>
            <a:r>
              <a:rPr kumimoji="0" sz="3600" b="0" i="0" u="none" strike="noStrike" kern="1200" cap="none" spc="-7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-19097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7620" lvl="0" indent="0" algn="ctr" defTabSz="914400" rtl="0" eaLnBrk="1" fontAlgn="auto" latinLnBrk="0" hangingPunct="1">
              <a:lnSpc>
                <a:spcPct val="100000"/>
              </a:lnSpc>
              <a:spcBef>
                <a:spcPts val="187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Input: A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language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38300" y="3073907"/>
            <a:ext cx="196595" cy="6156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638300" y="3073907"/>
            <a:ext cx="196850" cy="615950"/>
          </a:xfrm>
          <a:custGeom>
            <a:avLst/>
            <a:gdLst/>
            <a:ahLst/>
            <a:cxnLst/>
            <a:rect l="l" t="t" r="r" b="b"/>
            <a:pathLst>
              <a:path w="196850" h="615950">
                <a:moveTo>
                  <a:pt x="0" y="615695"/>
                </a:moveTo>
                <a:lnTo>
                  <a:pt x="196595" y="615695"/>
                </a:lnTo>
                <a:lnTo>
                  <a:pt x="196595" y="0"/>
                </a:lnTo>
                <a:lnTo>
                  <a:pt x="0" y="0"/>
                </a:lnTo>
                <a:lnTo>
                  <a:pt x="0" y="6156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368295" y="3095244"/>
            <a:ext cx="198119" cy="6172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368295" y="3095244"/>
            <a:ext cx="198120" cy="617220"/>
          </a:xfrm>
          <a:custGeom>
            <a:avLst/>
            <a:gdLst/>
            <a:ahLst/>
            <a:cxnLst/>
            <a:rect l="l" t="t" r="r" b="b"/>
            <a:pathLst>
              <a:path w="198119" h="617220">
                <a:moveTo>
                  <a:pt x="0" y="617220"/>
                </a:moveTo>
                <a:lnTo>
                  <a:pt x="198119" y="617220"/>
                </a:lnTo>
                <a:lnTo>
                  <a:pt x="198119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96767" y="3116579"/>
            <a:ext cx="198119" cy="615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096767" y="3116579"/>
            <a:ext cx="198120" cy="615950"/>
          </a:xfrm>
          <a:custGeom>
            <a:avLst/>
            <a:gdLst/>
            <a:ahLst/>
            <a:cxnLst/>
            <a:rect l="l" t="t" r="r" b="b"/>
            <a:pathLst>
              <a:path w="198120" h="615950">
                <a:moveTo>
                  <a:pt x="0" y="615696"/>
                </a:moveTo>
                <a:lnTo>
                  <a:pt x="198119" y="615696"/>
                </a:lnTo>
                <a:lnTo>
                  <a:pt x="198119" y="0"/>
                </a:lnTo>
                <a:lnTo>
                  <a:pt x="0" y="0"/>
                </a:lnTo>
                <a:lnTo>
                  <a:pt x="0" y="615696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802379" y="3131820"/>
            <a:ext cx="198120" cy="6172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802379" y="3131820"/>
            <a:ext cx="198120" cy="617220"/>
          </a:xfrm>
          <a:custGeom>
            <a:avLst/>
            <a:gdLst/>
            <a:ahLst/>
            <a:cxnLst/>
            <a:rect l="l" t="t" r="r" b="b"/>
            <a:pathLst>
              <a:path w="198120" h="617220">
                <a:moveTo>
                  <a:pt x="0" y="617220"/>
                </a:moveTo>
                <a:lnTo>
                  <a:pt x="198120" y="617220"/>
                </a:lnTo>
                <a:lnTo>
                  <a:pt x="198120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697735" y="3722370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49"/>
                </a:moveTo>
                <a:lnTo>
                  <a:pt x="38100" y="95249"/>
                </a:lnTo>
                <a:lnTo>
                  <a:pt x="38100" y="540003"/>
                </a:lnTo>
                <a:lnTo>
                  <a:pt x="76200" y="540003"/>
                </a:lnTo>
                <a:lnTo>
                  <a:pt x="76200" y="95249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427732" y="3740658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59251" y="3734561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870959" y="3728465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49"/>
                </a:moveTo>
                <a:lnTo>
                  <a:pt x="38100" y="95249"/>
                </a:lnTo>
                <a:lnTo>
                  <a:pt x="38100" y="540003"/>
                </a:lnTo>
                <a:lnTo>
                  <a:pt x="76200" y="540003"/>
                </a:lnTo>
                <a:lnTo>
                  <a:pt x="76200" y="95249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463039" y="4023359"/>
            <a:ext cx="2702052" cy="10728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463039" y="4023359"/>
            <a:ext cx="2702560" cy="1073150"/>
          </a:xfrm>
          <a:custGeom>
            <a:avLst/>
            <a:gdLst/>
            <a:ahLst/>
            <a:cxnLst/>
            <a:rect l="l" t="t" r="r" b="b"/>
            <a:pathLst>
              <a:path w="2702560" h="1073150">
                <a:moveTo>
                  <a:pt x="0" y="178815"/>
                </a:moveTo>
                <a:lnTo>
                  <a:pt x="6384" y="131262"/>
                </a:lnTo>
                <a:lnTo>
                  <a:pt x="24402" y="88542"/>
                </a:lnTo>
                <a:lnTo>
                  <a:pt x="52355" y="52355"/>
                </a:lnTo>
                <a:lnTo>
                  <a:pt x="88542" y="24402"/>
                </a:lnTo>
                <a:lnTo>
                  <a:pt x="131262" y="6384"/>
                </a:lnTo>
                <a:lnTo>
                  <a:pt x="178815" y="0"/>
                </a:lnTo>
                <a:lnTo>
                  <a:pt x="2523236" y="0"/>
                </a:lnTo>
                <a:lnTo>
                  <a:pt x="2570789" y="6384"/>
                </a:lnTo>
                <a:lnTo>
                  <a:pt x="2613509" y="24402"/>
                </a:lnTo>
                <a:lnTo>
                  <a:pt x="2649696" y="52355"/>
                </a:lnTo>
                <a:lnTo>
                  <a:pt x="2677649" y="88542"/>
                </a:lnTo>
                <a:lnTo>
                  <a:pt x="2695667" y="131262"/>
                </a:lnTo>
                <a:lnTo>
                  <a:pt x="2702052" y="178815"/>
                </a:lnTo>
                <a:lnTo>
                  <a:pt x="2702052" y="894079"/>
                </a:lnTo>
                <a:lnTo>
                  <a:pt x="2695667" y="941633"/>
                </a:lnTo>
                <a:lnTo>
                  <a:pt x="2677649" y="984353"/>
                </a:lnTo>
                <a:lnTo>
                  <a:pt x="2649696" y="1020540"/>
                </a:lnTo>
                <a:lnTo>
                  <a:pt x="2613509" y="1048493"/>
                </a:lnTo>
                <a:lnTo>
                  <a:pt x="2570789" y="1066511"/>
                </a:lnTo>
                <a:lnTo>
                  <a:pt x="2523236" y="1072895"/>
                </a:lnTo>
                <a:lnTo>
                  <a:pt x="178815" y="1072895"/>
                </a:lnTo>
                <a:lnTo>
                  <a:pt x="131262" y="1066511"/>
                </a:lnTo>
                <a:lnTo>
                  <a:pt x="88542" y="1048493"/>
                </a:lnTo>
                <a:lnTo>
                  <a:pt x="52355" y="1020540"/>
                </a:lnTo>
                <a:lnTo>
                  <a:pt x="24402" y="984353"/>
                </a:lnTo>
                <a:lnTo>
                  <a:pt x="6384" y="941633"/>
                </a:lnTo>
                <a:lnTo>
                  <a:pt x="0" y="894079"/>
                </a:lnTo>
                <a:lnTo>
                  <a:pt x="0" y="178815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34005" y="4311777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553717" y="2861310"/>
            <a:ext cx="2447925" cy="269875"/>
          </a:xfrm>
          <a:custGeom>
            <a:avLst/>
            <a:gdLst/>
            <a:ahLst/>
            <a:cxnLst/>
            <a:rect l="l" t="t" r="r" b="b"/>
            <a:pathLst>
              <a:path w="2447925" h="269875">
                <a:moveTo>
                  <a:pt x="0" y="269748"/>
                </a:moveTo>
                <a:lnTo>
                  <a:pt x="4748" y="217223"/>
                </a:lnTo>
                <a:lnTo>
                  <a:pt x="17700" y="174355"/>
                </a:lnTo>
                <a:lnTo>
                  <a:pt x="36915" y="145464"/>
                </a:lnTo>
                <a:lnTo>
                  <a:pt x="60451" y="134874"/>
                </a:lnTo>
                <a:lnTo>
                  <a:pt x="1163320" y="134874"/>
                </a:lnTo>
                <a:lnTo>
                  <a:pt x="1186856" y="124283"/>
                </a:lnTo>
                <a:lnTo>
                  <a:pt x="1206071" y="95392"/>
                </a:lnTo>
                <a:lnTo>
                  <a:pt x="1219023" y="52524"/>
                </a:lnTo>
                <a:lnTo>
                  <a:pt x="1223771" y="0"/>
                </a:lnTo>
                <a:lnTo>
                  <a:pt x="1228520" y="52524"/>
                </a:lnTo>
                <a:lnTo>
                  <a:pt x="1241472" y="95392"/>
                </a:lnTo>
                <a:lnTo>
                  <a:pt x="1260687" y="124283"/>
                </a:lnTo>
                <a:lnTo>
                  <a:pt x="1284224" y="134874"/>
                </a:lnTo>
                <a:lnTo>
                  <a:pt x="2387092" y="134874"/>
                </a:lnTo>
                <a:lnTo>
                  <a:pt x="2410628" y="145464"/>
                </a:lnTo>
                <a:lnTo>
                  <a:pt x="2429843" y="174355"/>
                </a:lnTo>
                <a:lnTo>
                  <a:pt x="2442795" y="217223"/>
                </a:lnTo>
                <a:lnTo>
                  <a:pt x="2447544" y="26974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49223" y="4341876"/>
            <a:ext cx="1280159" cy="4617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9223" y="4341876"/>
            <a:ext cx="1280160" cy="462280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27305" rIns="0" bIns="0" rtlCol="0">
            <a:spAutoFit/>
          </a:bodyPr>
          <a:lstStyle/>
          <a:p>
            <a:pPr marL="132080" marR="0" lvl="0" indent="0" algn="l" defTabSz="914400" rtl="0" eaLnBrk="1" fontAlgn="auto" latinLnBrk="0" hangingPunct="1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Encoder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740406" y="2780928"/>
            <a:ext cx="2382520" cy="0"/>
          </a:xfrm>
          <a:custGeom>
            <a:avLst/>
            <a:gdLst/>
            <a:ahLst/>
            <a:cxnLst/>
            <a:rect l="l" t="t" r="r" b="b"/>
            <a:pathLst>
              <a:path w="2382520">
                <a:moveTo>
                  <a:pt x="0" y="0"/>
                </a:moveTo>
                <a:lnTo>
                  <a:pt x="238252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122926" y="2775330"/>
            <a:ext cx="0" cy="1913889"/>
          </a:xfrm>
          <a:custGeom>
            <a:avLst/>
            <a:gdLst/>
            <a:ahLst/>
            <a:cxnLst/>
            <a:rect l="l" t="t" r="r" b="b"/>
            <a:pathLst>
              <a:path h="1913889">
                <a:moveTo>
                  <a:pt x="0" y="0"/>
                </a:moveTo>
                <a:lnTo>
                  <a:pt x="0" y="1913382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134357" y="4615110"/>
            <a:ext cx="963930" cy="114300"/>
          </a:xfrm>
          <a:custGeom>
            <a:avLst/>
            <a:gdLst/>
            <a:ahLst/>
            <a:cxnLst/>
            <a:rect l="l" t="t" r="r" b="b"/>
            <a:pathLst>
              <a:path w="963929" h="114300">
                <a:moveTo>
                  <a:pt x="849376" y="0"/>
                </a:moveTo>
                <a:lnTo>
                  <a:pt x="849376" y="114299"/>
                </a:lnTo>
                <a:lnTo>
                  <a:pt x="925576" y="76199"/>
                </a:lnTo>
                <a:lnTo>
                  <a:pt x="868426" y="76199"/>
                </a:lnTo>
                <a:lnTo>
                  <a:pt x="868426" y="38099"/>
                </a:lnTo>
                <a:lnTo>
                  <a:pt x="925576" y="38099"/>
                </a:lnTo>
                <a:lnTo>
                  <a:pt x="849376" y="0"/>
                </a:lnTo>
                <a:close/>
              </a:path>
              <a:path w="963929" h="114300">
                <a:moveTo>
                  <a:pt x="849376" y="38099"/>
                </a:moveTo>
                <a:lnTo>
                  <a:pt x="0" y="38099"/>
                </a:lnTo>
                <a:lnTo>
                  <a:pt x="0" y="76199"/>
                </a:lnTo>
                <a:lnTo>
                  <a:pt x="849376" y="76199"/>
                </a:lnTo>
                <a:lnTo>
                  <a:pt x="849376" y="38099"/>
                </a:lnTo>
                <a:close/>
              </a:path>
              <a:path w="963929" h="114300">
                <a:moveTo>
                  <a:pt x="925576" y="38099"/>
                </a:moveTo>
                <a:lnTo>
                  <a:pt x="868426" y="38099"/>
                </a:lnTo>
                <a:lnTo>
                  <a:pt x="868426" y="76199"/>
                </a:lnTo>
                <a:lnTo>
                  <a:pt x="925576" y="76199"/>
                </a:lnTo>
                <a:lnTo>
                  <a:pt x="963676" y="57149"/>
                </a:lnTo>
                <a:lnTo>
                  <a:pt x="925576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6">
            <a:extLst>
              <a:ext uri="{FF2B5EF4-FFF2-40B4-BE49-F238E27FC236}">
                <a16:creationId xmlns:a16="http://schemas.microsoft.com/office/drawing/2014/main" id="{175E947C-1EB0-4C1B-AE08-9B864D13F8F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685418" y="2575284"/>
            <a:ext cx="3207062" cy="3662028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268605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sz="2400" kern="1200" dirty="0">
                <a:solidFill>
                  <a:prstClr val="black"/>
                </a:solidFill>
                <a:latin typeface="Calibri"/>
                <a:cs typeface="Calibri"/>
              </a:rPr>
              <a:t>output: B language</a:t>
            </a:r>
          </a:p>
          <a:p>
            <a:pPr marL="677545" indent="0">
              <a:lnSpc>
                <a:spcPct val="100000"/>
              </a:lnSpc>
              <a:spcBef>
                <a:spcPts val="1100"/>
              </a:spcBef>
              <a:buNone/>
              <a:tabLst>
                <a:tab pos="1751964" algn="l"/>
                <a:tab pos="2357120" algn="l"/>
              </a:tabLst>
            </a:pPr>
            <a:r>
              <a:rPr lang="en-US"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sz="2400" spc="-7" baseline="-20833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zh-CN" altLang="en-US" sz="2400" spc="-7" baseline="-20833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sz="2400" spc="-7" baseline="-20833" dirty="0"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en-US" altLang="zh-CN" sz="2400" spc="-7" baseline="-20833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sz="2400" spc="-5" dirty="0">
                <a:latin typeface="Calibri" panose="020F0502020204030204" pitchFamily="34" charset="0"/>
                <a:cs typeface="Calibri" panose="020F0502020204030204" pitchFamily="34" charset="0"/>
              </a:rPr>
              <a:t>w</a:t>
            </a:r>
            <a:r>
              <a:rPr sz="2400" spc="-7" baseline="-20833" dirty="0"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  <a:endParaRPr sz="2400" baseline="-20833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4540" indent="0">
              <a:lnSpc>
                <a:spcPct val="100000"/>
              </a:lnSpc>
              <a:buNone/>
            </a:pPr>
            <a:r>
              <a:rPr sz="2800" spc="-10" dirty="0">
                <a:latin typeface="Calibri" panose="020F0502020204030204" pitchFamily="34" charset="0"/>
                <a:cs typeface="Calibri" panose="020F0502020204030204" pitchFamily="34" charset="0"/>
              </a:rPr>
              <a:t>Decoder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404495" indent="0">
              <a:lnSpc>
                <a:spcPct val="100000"/>
              </a:lnSpc>
              <a:spcBef>
                <a:spcPts val="5"/>
              </a:spcBef>
              <a:buNone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Need </a:t>
            </a:r>
            <a:r>
              <a:rPr spc="-10" dirty="0">
                <a:latin typeface="Calibri" panose="020F0502020204030204" pitchFamily="34" charset="0"/>
                <a:cs typeface="Calibri" panose="020F0502020204030204" pitchFamily="34" charset="0"/>
              </a:rPr>
              <a:t>sentences pairs  </a:t>
            </a:r>
            <a:r>
              <a:rPr spc="-20" dirty="0">
                <a:latin typeface="Calibri" panose="020F0502020204030204" pitchFamily="34" charset="0"/>
                <a:cs typeface="Calibri" panose="020F0502020204030204" pitchFamily="34" charset="0"/>
              </a:rPr>
              <a:t>for </a:t>
            </a:r>
            <a:r>
              <a:rPr spc="-5" dirty="0">
                <a:latin typeface="Calibri" panose="020F0502020204030204" pitchFamily="34" charset="0"/>
                <a:cs typeface="Calibri" panose="020F0502020204030204" pitchFamily="34" charset="0"/>
              </a:rPr>
              <a:t>languages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A and</a:t>
            </a:r>
            <a:r>
              <a:rPr spc="-8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</a:p>
        </p:txBody>
      </p:sp>
    </p:spTree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Self-supervised Learning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927351" y="5638291"/>
            <a:ext cx="1357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+mn-ea"/>
                <a:cs typeface="Calibri"/>
              </a:rPr>
              <a:t>Supe</a:t>
            </a:r>
            <a:r>
              <a:rPr kumimoji="0" sz="2400" b="0" i="1" u="heavy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+mn-ea"/>
                <a:cs typeface="Calibri"/>
              </a:rPr>
              <a:t>r</a:t>
            </a:r>
            <a:r>
              <a:rPr kumimoji="0" sz="2400" b="0" i="1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+mn-ea"/>
                <a:cs typeface="Calibri"/>
              </a:rPr>
              <a:t>vised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54015" y="5474614"/>
            <a:ext cx="13392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38862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1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+mn-ea"/>
                <a:cs typeface="Calibri"/>
              </a:rPr>
              <a:t>Self- </a:t>
            </a:r>
            <a:r>
              <a:rPr kumimoji="0" sz="2400" b="0" i="1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1" u="heavy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+mn-ea"/>
                <a:cs typeface="Calibri"/>
              </a:rPr>
              <a:t>sup</a:t>
            </a:r>
            <a:r>
              <a:rPr kumimoji="0" sz="2400" b="0" i="1" u="heavy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+mn-ea"/>
                <a:cs typeface="Calibri"/>
              </a:rPr>
              <a:t>e</a:t>
            </a:r>
            <a:r>
              <a:rPr kumimoji="0" sz="2400" b="0" i="1" u="heavy" strike="noStrike" kern="1200" cap="none" spc="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+mn-ea"/>
                <a:cs typeface="Calibri"/>
              </a:rPr>
              <a:t>r</a:t>
            </a:r>
            <a:r>
              <a:rPr kumimoji="0" sz="2400" b="0" i="1" u="heavy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+mn-ea"/>
                <a:cs typeface="Calibri"/>
              </a:rPr>
              <a:t>vised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04869" y="5630976"/>
            <a:ext cx="187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904869" y="3536645"/>
            <a:ext cx="19621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𝑦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00415" y="4614798"/>
            <a:ext cx="187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24268" y="5653227"/>
            <a:ext cx="265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′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05345" y="3553155"/>
            <a:ext cx="3454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𝑥′′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947159" y="5217414"/>
            <a:ext cx="114300" cy="444500"/>
          </a:xfrm>
          <a:custGeom>
            <a:avLst/>
            <a:gdLst/>
            <a:ahLst/>
            <a:cxnLst/>
            <a:rect l="l" t="t" r="r" b="b"/>
            <a:pathLst>
              <a:path w="114300" h="444500">
                <a:moveTo>
                  <a:pt x="76200" y="95250"/>
                </a:moveTo>
                <a:lnTo>
                  <a:pt x="38100" y="95250"/>
                </a:lnTo>
                <a:lnTo>
                  <a:pt x="38100" y="443979"/>
                </a:lnTo>
                <a:lnTo>
                  <a:pt x="76200" y="443979"/>
                </a:lnTo>
                <a:lnTo>
                  <a:pt x="76200" y="95250"/>
                </a:lnTo>
                <a:close/>
              </a:path>
              <a:path w="114300" h="44450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4450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47159" y="3950970"/>
            <a:ext cx="114300" cy="444500"/>
          </a:xfrm>
          <a:custGeom>
            <a:avLst/>
            <a:gdLst/>
            <a:ahLst/>
            <a:cxnLst/>
            <a:rect l="l" t="t" r="r" b="b"/>
            <a:pathLst>
              <a:path w="114300" h="444500">
                <a:moveTo>
                  <a:pt x="76200" y="95249"/>
                </a:moveTo>
                <a:lnTo>
                  <a:pt x="38100" y="95249"/>
                </a:lnTo>
                <a:lnTo>
                  <a:pt x="38100" y="443991"/>
                </a:lnTo>
                <a:lnTo>
                  <a:pt x="76200" y="443991"/>
                </a:lnTo>
                <a:lnTo>
                  <a:pt x="76200" y="95249"/>
                </a:lnTo>
                <a:close/>
              </a:path>
              <a:path w="114300" h="444500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44500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781800" y="5243321"/>
            <a:ext cx="114300" cy="444500"/>
          </a:xfrm>
          <a:custGeom>
            <a:avLst/>
            <a:gdLst/>
            <a:ahLst/>
            <a:cxnLst/>
            <a:rect l="l" t="t" r="r" b="b"/>
            <a:pathLst>
              <a:path w="114300" h="444500">
                <a:moveTo>
                  <a:pt x="76200" y="95249"/>
                </a:moveTo>
                <a:lnTo>
                  <a:pt x="38100" y="95249"/>
                </a:lnTo>
                <a:lnTo>
                  <a:pt x="38100" y="443979"/>
                </a:lnTo>
                <a:lnTo>
                  <a:pt x="76200" y="443979"/>
                </a:lnTo>
                <a:lnTo>
                  <a:pt x="76200" y="95249"/>
                </a:lnTo>
                <a:close/>
              </a:path>
              <a:path w="114300" h="444500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444500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81800" y="3976878"/>
            <a:ext cx="114300" cy="444500"/>
          </a:xfrm>
          <a:custGeom>
            <a:avLst/>
            <a:gdLst/>
            <a:ahLst/>
            <a:cxnLst/>
            <a:rect l="l" t="t" r="r" b="b"/>
            <a:pathLst>
              <a:path w="114300" h="444500">
                <a:moveTo>
                  <a:pt x="76200" y="95250"/>
                </a:moveTo>
                <a:lnTo>
                  <a:pt x="38100" y="95250"/>
                </a:lnTo>
                <a:lnTo>
                  <a:pt x="38100" y="443992"/>
                </a:lnTo>
                <a:lnTo>
                  <a:pt x="76200" y="443992"/>
                </a:lnTo>
                <a:lnTo>
                  <a:pt x="76200" y="95250"/>
                </a:lnTo>
                <a:close/>
              </a:path>
              <a:path w="114300" h="44450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44450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25216" y="3554095"/>
            <a:ext cx="6242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label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137654" y="3730752"/>
            <a:ext cx="1360805" cy="114300"/>
          </a:xfrm>
          <a:custGeom>
            <a:avLst/>
            <a:gdLst/>
            <a:ahLst/>
            <a:cxnLst/>
            <a:rect l="l" t="t" r="r" b="b"/>
            <a:pathLst>
              <a:path w="1360804" h="114300">
                <a:moveTo>
                  <a:pt x="1360551" y="38100"/>
                </a:moveTo>
                <a:lnTo>
                  <a:pt x="1322451" y="38100"/>
                </a:lnTo>
                <a:lnTo>
                  <a:pt x="1322451" y="76200"/>
                </a:lnTo>
                <a:lnTo>
                  <a:pt x="1360551" y="76200"/>
                </a:lnTo>
                <a:lnTo>
                  <a:pt x="1360551" y="38100"/>
                </a:lnTo>
                <a:close/>
              </a:path>
              <a:path w="1360804" h="114300">
                <a:moveTo>
                  <a:pt x="1284351" y="38100"/>
                </a:moveTo>
                <a:lnTo>
                  <a:pt x="1246251" y="38100"/>
                </a:lnTo>
                <a:lnTo>
                  <a:pt x="1246251" y="76200"/>
                </a:lnTo>
                <a:lnTo>
                  <a:pt x="1284351" y="76200"/>
                </a:lnTo>
                <a:lnTo>
                  <a:pt x="1284351" y="38100"/>
                </a:lnTo>
                <a:close/>
              </a:path>
              <a:path w="1360804" h="114300">
                <a:moveTo>
                  <a:pt x="1208151" y="38100"/>
                </a:moveTo>
                <a:lnTo>
                  <a:pt x="1170051" y="38100"/>
                </a:lnTo>
                <a:lnTo>
                  <a:pt x="1170051" y="76200"/>
                </a:lnTo>
                <a:lnTo>
                  <a:pt x="1208151" y="76200"/>
                </a:lnTo>
                <a:lnTo>
                  <a:pt x="1208151" y="38100"/>
                </a:lnTo>
                <a:close/>
              </a:path>
              <a:path w="1360804" h="114300">
                <a:moveTo>
                  <a:pt x="1131951" y="38100"/>
                </a:moveTo>
                <a:lnTo>
                  <a:pt x="1093851" y="38100"/>
                </a:lnTo>
                <a:lnTo>
                  <a:pt x="1093851" y="76200"/>
                </a:lnTo>
                <a:lnTo>
                  <a:pt x="1131951" y="76200"/>
                </a:lnTo>
                <a:lnTo>
                  <a:pt x="1131951" y="38100"/>
                </a:lnTo>
                <a:close/>
              </a:path>
              <a:path w="1360804" h="114300">
                <a:moveTo>
                  <a:pt x="1055751" y="38100"/>
                </a:moveTo>
                <a:lnTo>
                  <a:pt x="1017651" y="38100"/>
                </a:lnTo>
                <a:lnTo>
                  <a:pt x="1017651" y="76200"/>
                </a:lnTo>
                <a:lnTo>
                  <a:pt x="1055751" y="76200"/>
                </a:lnTo>
                <a:lnTo>
                  <a:pt x="1055751" y="38100"/>
                </a:lnTo>
                <a:close/>
              </a:path>
              <a:path w="1360804" h="114300">
                <a:moveTo>
                  <a:pt x="979551" y="38100"/>
                </a:moveTo>
                <a:lnTo>
                  <a:pt x="941451" y="38100"/>
                </a:lnTo>
                <a:lnTo>
                  <a:pt x="941451" y="76200"/>
                </a:lnTo>
                <a:lnTo>
                  <a:pt x="979551" y="76200"/>
                </a:lnTo>
                <a:lnTo>
                  <a:pt x="979551" y="38100"/>
                </a:lnTo>
                <a:close/>
              </a:path>
              <a:path w="1360804" h="114300">
                <a:moveTo>
                  <a:pt x="903351" y="38100"/>
                </a:moveTo>
                <a:lnTo>
                  <a:pt x="865251" y="38100"/>
                </a:lnTo>
                <a:lnTo>
                  <a:pt x="865251" y="76200"/>
                </a:lnTo>
                <a:lnTo>
                  <a:pt x="903351" y="76200"/>
                </a:lnTo>
                <a:lnTo>
                  <a:pt x="903351" y="38100"/>
                </a:lnTo>
                <a:close/>
              </a:path>
              <a:path w="1360804" h="114300">
                <a:moveTo>
                  <a:pt x="827151" y="38100"/>
                </a:moveTo>
                <a:lnTo>
                  <a:pt x="789051" y="38100"/>
                </a:lnTo>
                <a:lnTo>
                  <a:pt x="789051" y="76200"/>
                </a:lnTo>
                <a:lnTo>
                  <a:pt x="827151" y="76200"/>
                </a:lnTo>
                <a:lnTo>
                  <a:pt x="827151" y="38100"/>
                </a:lnTo>
                <a:close/>
              </a:path>
              <a:path w="1360804" h="114300">
                <a:moveTo>
                  <a:pt x="750951" y="38100"/>
                </a:moveTo>
                <a:lnTo>
                  <a:pt x="712851" y="38100"/>
                </a:lnTo>
                <a:lnTo>
                  <a:pt x="712851" y="76200"/>
                </a:lnTo>
                <a:lnTo>
                  <a:pt x="750951" y="76200"/>
                </a:lnTo>
                <a:lnTo>
                  <a:pt x="750951" y="38100"/>
                </a:lnTo>
                <a:close/>
              </a:path>
              <a:path w="1360804" h="114300">
                <a:moveTo>
                  <a:pt x="674751" y="38100"/>
                </a:moveTo>
                <a:lnTo>
                  <a:pt x="636651" y="38100"/>
                </a:lnTo>
                <a:lnTo>
                  <a:pt x="636651" y="76200"/>
                </a:lnTo>
                <a:lnTo>
                  <a:pt x="674751" y="76200"/>
                </a:lnTo>
                <a:lnTo>
                  <a:pt x="674751" y="38100"/>
                </a:lnTo>
                <a:close/>
              </a:path>
              <a:path w="1360804" h="114300">
                <a:moveTo>
                  <a:pt x="598551" y="38100"/>
                </a:moveTo>
                <a:lnTo>
                  <a:pt x="560451" y="38100"/>
                </a:lnTo>
                <a:lnTo>
                  <a:pt x="560451" y="76200"/>
                </a:lnTo>
                <a:lnTo>
                  <a:pt x="598551" y="76200"/>
                </a:lnTo>
                <a:lnTo>
                  <a:pt x="598551" y="38100"/>
                </a:lnTo>
                <a:close/>
              </a:path>
              <a:path w="1360804" h="114300">
                <a:moveTo>
                  <a:pt x="522350" y="38100"/>
                </a:moveTo>
                <a:lnTo>
                  <a:pt x="484250" y="38100"/>
                </a:lnTo>
                <a:lnTo>
                  <a:pt x="484250" y="76200"/>
                </a:lnTo>
                <a:lnTo>
                  <a:pt x="522350" y="76200"/>
                </a:lnTo>
                <a:lnTo>
                  <a:pt x="522350" y="38100"/>
                </a:lnTo>
                <a:close/>
              </a:path>
              <a:path w="1360804" h="114300">
                <a:moveTo>
                  <a:pt x="446150" y="38100"/>
                </a:moveTo>
                <a:lnTo>
                  <a:pt x="408050" y="38100"/>
                </a:lnTo>
                <a:lnTo>
                  <a:pt x="408050" y="76200"/>
                </a:lnTo>
                <a:lnTo>
                  <a:pt x="446150" y="76200"/>
                </a:lnTo>
                <a:lnTo>
                  <a:pt x="446150" y="38100"/>
                </a:lnTo>
                <a:close/>
              </a:path>
              <a:path w="1360804" h="114300">
                <a:moveTo>
                  <a:pt x="369950" y="38100"/>
                </a:moveTo>
                <a:lnTo>
                  <a:pt x="331850" y="38100"/>
                </a:lnTo>
                <a:lnTo>
                  <a:pt x="331850" y="76200"/>
                </a:lnTo>
                <a:lnTo>
                  <a:pt x="369950" y="76200"/>
                </a:lnTo>
                <a:lnTo>
                  <a:pt x="369950" y="38100"/>
                </a:lnTo>
                <a:close/>
              </a:path>
              <a:path w="1360804" h="114300">
                <a:moveTo>
                  <a:pt x="293750" y="38100"/>
                </a:moveTo>
                <a:lnTo>
                  <a:pt x="255650" y="38100"/>
                </a:lnTo>
                <a:lnTo>
                  <a:pt x="255650" y="76200"/>
                </a:lnTo>
                <a:lnTo>
                  <a:pt x="293750" y="76200"/>
                </a:lnTo>
                <a:lnTo>
                  <a:pt x="293750" y="38100"/>
                </a:lnTo>
                <a:close/>
              </a:path>
              <a:path w="1360804" h="114300">
                <a:moveTo>
                  <a:pt x="217550" y="38100"/>
                </a:moveTo>
                <a:lnTo>
                  <a:pt x="179450" y="38100"/>
                </a:lnTo>
                <a:lnTo>
                  <a:pt x="179450" y="76200"/>
                </a:lnTo>
                <a:lnTo>
                  <a:pt x="217550" y="76200"/>
                </a:lnTo>
                <a:lnTo>
                  <a:pt x="217550" y="38100"/>
                </a:lnTo>
                <a:close/>
              </a:path>
              <a:path w="136080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103250" y="76200"/>
                </a:lnTo>
                <a:lnTo>
                  <a:pt x="103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360804" h="114300">
                <a:moveTo>
                  <a:pt x="114300" y="38100"/>
                </a:moveTo>
                <a:lnTo>
                  <a:pt x="103250" y="38100"/>
                </a:lnTo>
                <a:lnTo>
                  <a:pt x="103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360804" h="114300">
                <a:moveTo>
                  <a:pt x="141350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41350" y="76200"/>
                </a:lnTo>
                <a:lnTo>
                  <a:pt x="1413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11745" y="5818632"/>
            <a:ext cx="1360805" cy="114300"/>
          </a:xfrm>
          <a:custGeom>
            <a:avLst/>
            <a:gdLst/>
            <a:ahLst/>
            <a:cxnLst/>
            <a:rect l="l" t="t" r="r" b="b"/>
            <a:pathLst>
              <a:path w="1360804" h="114300">
                <a:moveTo>
                  <a:pt x="1360551" y="38100"/>
                </a:moveTo>
                <a:lnTo>
                  <a:pt x="1322451" y="38100"/>
                </a:lnTo>
                <a:lnTo>
                  <a:pt x="1322451" y="76200"/>
                </a:lnTo>
                <a:lnTo>
                  <a:pt x="1360551" y="76200"/>
                </a:lnTo>
                <a:lnTo>
                  <a:pt x="1360551" y="38100"/>
                </a:lnTo>
                <a:close/>
              </a:path>
              <a:path w="1360804" h="114300">
                <a:moveTo>
                  <a:pt x="1284351" y="38100"/>
                </a:moveTo>
                <a:lnTo>
                  <a:pt x="1246251" y="38100"/>
                </a:lnTo>
                <a:lnTo>
                  <a:pt x="1246251" y="76200"/>
                </a:lnTo>
                <a:lnTo>
                  <a:pt x="1284351" y="76200"/>
                </a:lnTo>
                <a:lnTo>
                  <a:pt x="1284351" y="38100"/>
                </a:lnTo>
                <a:close/>
              </a:path>
              <a:path w="1360804" h="114300">
                <a:moveTo>
                  <a:pt x="1208151" y="38100"/>
                </a:moveTo>
                <a:lnTo>
                  <a:pt x="1170051" y="38100"/>
                </a:lnTo>
                <a:lnTo>
                  <a:pt x="1170051" y="76200"/>
                </a:lnTo>
                <a:lnTo>
                  <a:pt x="1208151" y="76200"/>
                </a:lnTo>
                <a:lnTo>
                  <a:pt x="1208151" y="38100"/>
                </a:lnTo>
                <a:close/>
              </a:path>
              <a:path w="1360804" h="114300">
                <a:moveTo>
                  <a:pt x="1131951" y="38100"/>
                </a:moveTo>
                <a:lnTo>
                  <a:pt x="1093851" y="38100"/>
                </a:lnTo>
                <a:lnTo>
                  <a:pt x="1093851" y="76200"/>
                </a:lnTo>
                <a:lnTo>
                  <a:pt x="1131951" y="76200"/>
                </a:lnTo>
                <a:lnTo>
                  <a:pt x="1131951" y="38100"/>
                </a:lnTo>
                <a:close/>
              </a:path>
              <a:path w="1360804" h="114300">
                <a:moveTo>
                  <a:pt x="1055751" y="38100"/>
                </a:moveTo>
                <a:lnTo>
                  <a:pt x="1017651" y="38100"/>
                </a:lnTo>
                <a:lnTo>
                  <a:pt x="1017651" y="76200"/>
                </a:lnTo>
                <a:lnTo>
                  <a:pt x="1055751" y="76200"/>
                </a:lnTo>
                <a:lnTo>
                  <a:pt x="1055751" y="38100"/>
                </a:lnTo>
                <a:close/>
              </a:path>
              <a:path w="1360804" h="114300">
                <a:moveTo>
                  <a:pt x="979551" y="38100"/>
                </a:moveTo>
                <a:lnTo>
                  <a:pt x="941451" y="38100"/>
                </a:lnTo>
                <a:lnTo>
                  <a:pt x="941451" y="76200"/>
                </a:lnTo>
                <a:lnTo>
                  <a:pt x="979551" y="76200"/>
                </a:lnTo>
                <a:lnTo>
                  <a:pt x="979551" y="38100"/>
                </a:lnTo>
                <a:close/>
              </a:path>
              <a:path w="1360804" h="114300">
                <a:moveTo>
                  <a:pt x="903351" y="38100"/>
                </a:moveTo>
                <a:lnTo>
                  <a:pt x="865251" y="38100"/>
                </a:lnTo>
                <a:lnTo>
                  <a:pt x="865251" y="76200"/>
                </a:lnTo>
                <a:lnTo>
                  <a:pt x="903351" y="76200"/>
                </a:lnTo>
                <a:lnTo>
                  <a:pt x="903351" y="38100"/>
                </a:lnTo>
                <a:close/>
              </a:path>
              <a:path w="1360804" h="114300">
                <a:moveTo>
                  <a:pt x="827151" y="38100"/>
                </a:moveTo>
                <a:lnTo>
                  <a:pt x="789051" y="38100"/>
                </a:lnTo>
                <a:lnTo>
                  <a:pt x="789051" y="76200"/>
                </a:lnTo>
                <a:lnTo>
                  <a:pt x="827151" y="76200"/>
                </a:lnTo>
                <a:lnTo>
                  <a:pt x="827151" y="38100"/>
                </a:lnTo>
                <a:close/>
              </a:path>
              <a:path w="1360804" h="114300">
                <a:moveTo>
                  <a:pt x="750951" y="38100"/>
                </a:moveTo>
                <a:lnTo>
                  <a:pt x="712851" y="38100"/>
                </a:lnTo>
                <a:lnTo>
                  <a:pt x="712851" y="76200"/>
                </a:lnTo>
                <a:lnTo>
                  <a:pt x="750951" y="76200"/>
                </a:lnTo>
                <a:lnTo>
                  <a:pt x="750951" y="38100"/>
                </a:lnTo>
                <a:close/>
              </a:path>
              <a:path w="1360804" h="114300">
                <a:moveTo>
                  <a:pt x="674751" y="38100"/>
                </a:moveTo>
                <a:lnTo>
                  <a:pt x="636651" y="38100"/>
                </a:lnTo>
                <a:lnTo>
                  <a:pt x="636651" y="76200"/>
                </a:lnTo>
                <a:lnTo>
                  <a:pt x="674751" y="76200"/>
                </a:lnTo>
                <a:lnTo>
                  <a:pt x="674751" y="38100"/>
                </a:lnTo>
                <a:close/>
              </a:path>
              <a:path w="1360804" h="114300">
                <a:moveTo>
                  <a:pt x="598551" y="38100"/>
                </a:moveTo>
                <a:lnTo>
                  <a:pt x="560451" y="38100"/>
                </a:lnTo>
                <a:lnTo>
                  <a:pt x="560451" y="76200"/>
                </a:lnTo>
                <a:lnTo>
                  <a:pt x="598551" y="76200"/>
                </a:lnTo>
                <a:lnTo>
                  <a:pt x="598551" y="38100"/>
                </a:lnTo>
                <a:close/>
              </a:path>
              <a:path w="1360804" h="114300">
                <a:moveTo>
                  <a:pt x="522350" y="38100"/>
                </a:moveTo>
                <a:lnTo>
                  <a:pt x="484250" y="38100"/>
                </a:lnTo>
                <a:lnTo>
                  <a:pt x="484250" y="76200"/>
                </a:lnTo>
                <a:lnTo>
                  <a:pt x="522350" y="76200"/>
                </a:lnTo>
                <a:lnTo>
                  <a:pt x="522350" y="38100"/>
                </a:lnTo>
                <a:close/>
              </a:path>
              <a:path w="1360804" h="114300">
                <a:moveTo>
                  <a:pt x="446150" y="38100"/>
                </a:moveTo>
                <a:lnTo>
                  <a:pt x="408050" y="38100"/>
                </a:lnTo>
                <a:lnTo>
                  <a:pt x="408050" y="76200"/>
                </a:lnTo>
                <a:lnTo>
                  <a:pt x="446150" y="76200"/>
                </a:lnTo>
                <a:lnTo>
                  <a:pt x="446150" y="38100"/>
                </a:lnTo>
                <a:close/>
              </a:path>
              <a:path w="1360804" h="114300">
                <a:moveTo>
                  <a:pt x="369950" y="38100"/>
                </a:moveTo>
                <a:lnTo>
                  <a:pt x="331850" y="38100"/>
                </a:lnTo>
                <a:lnTo>
                  <a:pt x="331850" y="76200"/>
                </a:lnTo>
                <a:lnTo>
                  <a:pt x="369950" y="76200"/>
                </a:lnTo>
                <a:lnTo>
                  <a:pt x="369950" y="38100"/>
                </a:lnTo>
                <a:close/>
              </a:path>
              <a:path w="1360804" h="114300">
                <a:moveTo>
                  <a:pt x="293750" y="38100"/>
                </a:moveTo>
                <a:lnTo>
                  <a:pt x="255650" y="38100"/>
                </a:lnTo>
                <a:lnTo>
                  <a:pt x="255650" y="76200"/>
                </a:lnTo>
                <a:lnTo>
                  <a:pt x="293750" y="76200"/>
                </a:lnTo>
                <a:lnTo>
                  <a:pt x="293750" y="38100"/>
                </a:lnTo>
                <a:close/>
              </a:path>
              <a:path w="1360804" h="114300">
                <a:moveTo>
                  <a:pt x="217550" y="38100"/>
                </a:moveTo>
                <a:lnTo>
                  <a:pt x="179450" y="38100"/>
                </a:lnTo>
                <a:lnTo>
                  <a:pt x="179450" y="76200"/>
                </a:lnTo>
                <a:lnTo>
                  <a:pt x="217550" y="76200"/>
                </a:lnTo>
                <a:lnTo>
                  <a:pt x="217550" y="38100"/>
                </a:lnTo>
                <a:close/>
              </a:path>
              <a:path w="1360804" h="114300">
                <a:moveTo>
                  <a:pt x="114300" y="0"/>
                </a:moveTo>
                <a:lnTo>
                  <a:pt x="0" y="57150"/>
                </a:lnTo>
                <a:lnTo>
                  <a:pt x="114300" y="114300"/>
                </a:lnTo>
                <a:lnTo>
                  <a:pt x="114300" y="76200"/>
                </a:lnTo>
                <a:lnTo>
                  <a:pt x="103250" y="76200"/>
                </a:lnTo>
                <a:lnTo>
                  <a:pt x="103250" y="38100"/>
                </a:lnTo>
                <a:lnTo>
                  <a:pt x="114300" y="38100"/>
                </a:lnTo>
                <a:lnTo>
                  <a:pt x="114300" y="0"/>
                </a:lnTo>
                <a:close/>
              </a:path>
              <a:path w="1360804" h="114300">
                <a:moveTo>
                  <a:pt x="114300" y="38100"/>
                </a:moveTo>
                <a:lnTo>
                  <a:pt x="103250" y="38100"/>
                </a:lnTo>
                <a:lnTo>
                  <a:pt x="103250" y="76200"/>
                </a:lnTo>
                <a:lnTo>
                  <a:pt x="114300" y="76200"/>
                </a:lnTo>
                <a:lnTo>
                  <a:pt x="114300" y="38100"/>
                </a:lnTo>
                <a:close/>
              </a:path>
              <a:path w="1360804" h="114300">
                <a:moveTo>
                  <a:pt x="141350" y="38100"/>
                </a:moveTo>
                <a:lnTo>
                  <a:pt x="114300" y="38100"/>
                </a:lnTo>
                <a:lnTo>
                  <a:pt x="114300" y="76200"/>
                </a:lnTo>
                <a:lnTo>
                  <a:pt x="141350" y="76200"/>
                </a:lnTo>
                <a:lnTo>
                  <a:pt x="141350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8498585" y="3760470"/>
            <a:ext cx="0" cy="876300"/>
          </a:xfrm>
          <a:custGeom>
            <a:avLst/>
            <a:gdLst/>
            <a:ahLst/>
            <a:cxnLst/>
            <a:rect l="l" t="t" r="r" b="b"/>
            <a:pathLst>
              <a:path h="876300">
                <a:moveTo>
                  <a:pt x="0" y="876172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8486393" y="5022341"/>
            <a:ext cx="0" cy="876300"/>
          </a:xfrm>
          <a:custGeom>
            <a:avLst/>
            <a:gdLst/>
            <a:ahLst/>
            <a:cxnLst/>
            <a:rect l="l" t="t" r="r" b="b"/>
            <a:pathLst>
              <a:path h="876300">
                <a:moveTo>
                  <a:pt x="0" y="876211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82696" y="4396740"/>
            <a:ext cx="1402079" cy="766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282696" y="4396740"/>
            <a:ext cx="1402080" cy="767080"/>
          </a:xfrm>
          <a:custGeom>
            <a:avLst/>
            <a:gdLst/>
            <a:ahLst/>
            <a:cxnLst/>
            <a:rect l="l" t="t" r="r" b="b"/>
            <a:pathLst>
              <a:path w="1402079" h="767079">
                <a:moveTo>
                  <a:pt x="0" y="127762"/>
                </a:moveTo>
                <a:lnTo>
                  <a:pt x="10033" y="78009"/>
                </a:lnTo>
                <a:lnTo>
                  <a:pt x="37401" y="37401"/>
                </a:lnTo>
                <a:lnTo>
                  <a:pt x="78009" y="10033"/>
                </a:lnTo>
                <a:lnTo>
                  <a:pt x="127762" y="0"/>
                </a:lnTo>
                <a:lnTo>
                  <a:pt x="1274317" y="0"/>
                </a:lnTo>
                <a:lnTo>
                  <a:pt x="1324070" y="10032"/>
                </a:lnTo>
                <a:lnTo>
                  <a:pt x="1364678" y="37401"/>
                </a:lnTo>
                <a:lnTo>
                  <a:pt x="1392046" y="78009"/>
                </a:lnTo>
                <a:lnTo>
                  <a:pt x="1402079" y="127762"/>
                </a:lnTo>
                <a:lnTo>
                  <a:pt x="1402079" y="638810"/>
                </a:lnTo>
                <a:lnTo>
                  <a:pt x="1392046" y="688562"/>
                </a:lnTo>
                <a:lnTo>
                  <a:pt x="1364678" y="729170"/>
                </a:lnTo>
                <a:lnTo>
                  <a:pt x="1324070" y="756538"/>
                </a:lnTo>
                <a:lnTo>
                  <a:pt x="1274317" y="766572"/>
                </a:lnTo>
                <a:lnTo>
                  <a:pt x="127762" y="766572"/>
                </a:lnTo>
                <a:lnTo>
                  <a:pt x="78009" y="756539"/>
                </a:lnTo>
                <a:lnTo>
                  <a:pt x="37401" y="729170"/>
                </a:lnTo>
                <a:lnTo>
                  <a:pt x="10033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570223" y="4566030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099047" y="4396740"/>
            <a:ext cx="1402079" cy="7665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099047" y="4396740"/>
            <a:ext cx="1402080" cy="767080"/>
          </a:xfrm>
          <a:custGeom>
            <a:avLst/>
            <a:gdLst/>
            <a:ahLst/>
            <a:cxnLst/>
            <a:rect l="l" t="t" r="r" b="b"/>
            <a:pathLst>
              <a:path w="1402079" h="767079">
                <a:moveTo>
                  <a:pt x="0" y="127762"/>
                </a:moveTo>
                <a:lnTo>
                  <a:pt x="10033" y="78009"/>
                </a:lnTo>
                <a:lnTo>
                  <a:pt x="37401" y="37401"/>
                </a:lnTo>
                <a:lnTo>
                  <a:pt x="78009" y="10033"/>
                </a:lnTo>
                <a:lnTo>
                  <a:pt x="127762" y="0"/>
                </a:lnTo>
                <a:lnTo>
                  <a:pt x="1274318" y="0"/>
                </a:lnTo>
                <a:lnTo>
                  <a:pt x="1324070" y="10032"/>
                </a:lnTo>
                <a:lnTo>
                  <a:pt x="1364678" y="37401"/>
                </a:lnTo>
                <a:lnTo>
                  <a:pt x="1392047" y="78009"/>
                </a:lnTo>
                <a:lnTo>
                  <a:pt x="1402079" y="127762"/>
                </a:lnTo>
                <a:lnTo>
                  <a:pt x="1402079" y="638810"/>
                </a:lnTo>
                <a:lnTo>
                  <a:pt x="1392047" y="688562"/>
                </a:lnTo>
                <a:lnTo>
                  <a:pt x="1364678" y="729170"/>
                </a:lnTo>
                <a:lnTo>
                  <a:pt x="1324070" y="756538"/>
                </a:lnTo>
                <a:lnTo>
                  <a:pt x="1274318" y="766572"/>
                </a:lnTo>
                <a:lnTo>
                  <a:pt x="127762" y="766572"/>
                </a:lnTo>
                <a:lnTo>
                  <a:pt x="78009" y="756539"/>
                </a:lnTo>
                <a:lnTo>
                  <a:pt x="37401" y="729170"/>
                </a:lnTo>
                <a:lnTo>
                  <a:pt x="10033" y="688562"/>
                </a:lnTo>
                <a:lnTo>
                  <a:pt x="0" y="638810"/>
                </a:lnTo>
                <a:lnTo>
                  <a:pt x="0" y="127762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386829" y="4566030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00158" y="969147"/>
            <a:ext cx="1544580" cy="26038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76122" y="3607549"/>
            <a:ext cx="157162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Text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without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annotation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817876" y="1049919"/>
            <a:ext cx="6143244" cy="23378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99;p19">
            <a:extLst>
              <a:ext uri="{FF2B5EF4-FFF2-40B4-BE49-F238E27FC236}">
                <a16:creationId xmlns:a16="http://schemas.microsoft.com/office/drawing/2014/main" id="{195DB414-7B5D-4BB2-BEC1-32BDB593D318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0" y="1547925"/>
            <a:ext cx="8001000" cy="3853281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Why Self-Supervised Learning?</a:t>
            </a:r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86</a:t>
            </a:fld>
            <a:r>
              <a:rPr lang="en-GB"/>
              <a:t>#</a:t>
            </a:r>
          </a:p>
          <a:p>
            <a:endParaRPr lang="en-GB"/>
          </a:p>
        </p:txBody>
      </p:sp>
      <p:sp>
        <p:nvSpPr>
          <p:cNvPr id="100" name="Google Shape;100;p19"/>
          <p:cNvSpPr txBox="1"/>
          <p:nvPr/>
        </p:nvSpPr>
        <p:spPr>
          <a:xfrm>
            <a:off x="5934600" y="5008575"/>
            <a:ext cx="23496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>
                <a:latin typeface="Calibri"/>
                <a:ea typeface="Calibri"/>
                <a:cs typeface="Calibri"/>
                <a:sym typeface="Calibri"/>
              </a:rPr>
              <a:t>Yann LeCun’s cake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Masking Input</a:t>
            </a:r>
            <a:endParaRPr lang="en-US" dirty="0"/>
          </a:p>
        </p:txBody>
      </p:sp>
      <p:sp>
        <p:nvSpPr>
          <p:cNvPr id="43" name="内容占位符 42">
            <a:extLst>
              <a:ext uri="{FF2B5EF4-FFF2-40B4-BE49-F238E27FC236}">
                <a16:creationId xmlns:a16="http://schemas.microsoft.com/office/drawing/2014/main" id="{B060CE77-6D62-465D-884B-05B2FC37F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object 3"/>
          <p:cNvSpPr/>
          <p:nvPr/>
        </p:nvSpPr>
        <p:spPr>
          <a:xfrm>
            <a:off x="4549140" y="2712720"/>
            <a:ext cx="3966971" cy="1170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49140" y="2712720"/>
            <a:ext cx="3967479" cy="1170940"/>
          </a:xfrm>
          <a:custGeom>
            <a:avLst/>
            <a:gdLst/>
            <a:ahLst/>
            <a:cxnLst/>
            <a:rect l="l" t="t" r="r" b="b"/>
            <a:pathLst>
              <a:path w="3967479" h="1170939">
                <a:moveTo>
                  <a:pt x="0" y="195071"/>
                </a:moveTo>
                <a:lnTo>
                  <a:pt x="5154" y="150356"/>
                </a:lnTo>
                <a:lnTo>
                  <a:pt x="19834" y="109301"/>
                </a:lnTo>
                <a:lnTo>
                  <a:pt x="42867" y="73080"/>
                </a:lnTo>
                <a:lnTo>
                  <a:pt x="73080" y="42867"/>
                </a:lnTo>
                <a:lnTo>
                  <a:pt x="109301" y="19834"/>
                </a:lnTo>
                <a:lnTo>
                  <a:pt x="150356" y="5154"/>
                </a:lnTo>
                <a:lnTo>
                  <a:pt x="195072" y="0"/>
                </a:lnTo>
                <a:lnTo>
                  <a:pt x="3771900" y="0"/>
                </a:lnTo>
                <a:lnTo>
                  <a:pt x="3816615" y="5154"/>
                </a:lnTo>
                <a:lnTo>
                  <a:pt x="3857670" y="19834"/>
                </a:lnTo>
                <a:lnTo>
                  <a:pt x="3893891" y="42867"/>
                </a:lnTo>
                <a:lnTo>
                  <a:pt x="3924104" y="73080"/>
                </a:lnTo>
                <a:lnTo>
                  <a:pt x="3947137" y="109301"/>
                </a:lnTo>
                <a:lnTo>
                  <a:pt x="3961817" y="150356"/>
                </a:lnTo>
                <a:lnTo>
                  <a:pt x="3966971" y="195071"/>
                </a:lnTo>
                <a:lnTo>
                  <a:pt x="3966971" y="975359"/>
                </a:lnTo>
                <a:lnTo>
                  <a:pt x="3961817" y="1020075"/>
                </a:lnTo>
                <a:lnTo>
                  <a:pt x="3947137" y="1061130"/>
                </a:lnTo>
                <a:lnTo>
                  <a:pt x="3924104" y="1097351"/>
                </a:lnTo>
                <a:lnTo>
                  <a:pt x="3893891" y="1127564"/>
                </a:lnTo>
                <a:lnTo>
                  <a:pt x="3857670" y="1150597"/>
                </a:lnTo>
                <a:lnTo>
                  <a:pt x="3816615" y="1165277"/>
                </a:lnTo>
                <a:lnTo>
                  <a:pt x="3771900" y="1170431"/>
                </a:lnTo>
                <a:lnTo>
                  <a:pt x="195072" y="1170431"/>
                </a:lnTo>
                <a:lnTo>
                  <a:pt x="150356" y="1165277"/>
                </a:lnTo>
                <a:lnTo>
                  <a:pt x="109301" y="1150597"/>
                </a:lnTo>
                <a:lnTo>
                  <a:pt x="73080" y="1127564"/>
                </a:lnTo>
                <a:lnTo>
                  <a:pt x="42867" y="1097351"/>
                </a:lnTo>
                <a:lnTo>
                  <a:pt x="19834" y="1061130"/>
                </a:lnTo>
                <a:lnTo>
                  <a:pt x="5154" y="1020075"/>
                </a:lnTo>
                <a:lnTo>
                  <a:pt x="0" y="975359"/>
                </a:lnTo>
                <a:lnTo>
                  <a:pt x="0" y="195071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53454" y="3049904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13376" y="391287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67984" y="391287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89064" y="391287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42147" y="391287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899659" y="2361438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67984" y="2361438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90588" y="2361438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042147" y="2361438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97552" y="1527047"/>
            <a:ext cx="315467" cy="877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856988" y="1566672"/>
            <a:ext cx="196596" cy="7604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67400" y="1546860"/>
            <a:ext cx="313944" cy="877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926835" y="1586483"/>
            <a:ext cx="195072" cy="7604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896100" y="1560575"/>
            <a:ext cx="313944" cy="877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55535" y="1600200"/>
            <a:ext cx="195072" cy="7604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933943" y="1560575"/>
            <a:ext cx="313944" cy="877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993380" y="1600200"/>
            <a:ext cx="195072" cy="7604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966714" y="1041653"/>
            <a:ext cx="114300" cy="506730"/>
          </a:xfrm>
          <a:custGeom>
            <a:avLst/>
            <a:gdLst/>
            <a:ahLst/>
            <a:cxnLst/>
            <a:rect l="l" t="t" r="r" b="b"/>
            <a:pathLst>
              <a:path w="114300" h="506730">
                <a:moveTo>
                  <a:pt x="38118" y="114003"/>
                </a:moveTo>
                <a:lnTo>
                  <a:pt x="33274" y="505713"/>
                </a:lnTo>
                <a:lnTo>
                  <a:pt x="71374" y="506222"/>
                </a:lnTo>
                <a:lnTo>
                  <a:pt x="76219" y="114469"/>
                </a:lnTo>
                <a:lnTo>
                  <a:pt x="38118" y="114003"/>
                </a:lnTo>
                <a:close/>
              </a:path>
              <a:path w="114300" h="506730">
                <a:moveTo>
                  <a:pt x="104627" y="94996"/>
                </a:moveTo>
                <a:lnTo>
                  <a:pt x="38353" y="94996"/>
                </a:lnTo>
                <a:lnTo>
                  <a:pt x="76453" y="95504"/>
                </a:lnTo>
                <a:lnTo>
                  <a:pt x="76219" y="114469"/>
                </a:lnTo>
                <a:lnTo>
                  <a:pt x="114300" y="114935"/>
                </a:lnTo>
                <a:lnTo>
                  <a:pt x="104627" y="94996"/>
                </a:lnTo>
                <a:close/>
              </a:path>
              <a:path w="114300" h="506730">
                <a:moveTo>
                  <a:pt x="38353" y="94996"/>
                </a:moveTo>
                <a:lnTo>
                  <a:pt x="38118" y="114003"/>
                </a:lnTo>
                <a:lnTo>
                  <a:pt x="76219" y="114469"/>
                </a:lnTo>
                <a:lnTo>
                  <a:pt x="76453" y="95504"/>
                </a:lnTo>
                <a:lnTo>
                  <a:pt x="38353" y="94996"/>
                </a:lnTo>
                <a:close/>
              </a:path>
              <a:path w="114300" h="506730">
                <a:moveTo>
                  <a:pt x="58547" y="0"/>
                </a:moveTo>
                <a:lnTo>
                  <a:pt x="0" y="113537"/>
                </a:lnTo>
                <a:lnTo>
                  <a:pt x="38118" y="114003"/>
                </a:lnTo>
                <a:lnTo>
                  <a:pt x="38353" y="94996"/>
                </a:lnTo>
                <a:lnTo>
                  <a:pt x="104627" y="94996"/>
                </a:lnTo>
                <a:lnTo>
                  <a:pt x="585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44034" y="4193794"/>
            <a:ext cx="346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886703" y="4193794"/>
            <a:ext cx="346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929373" y="4216145"/>
            <a:ext cx="346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66709" y="4227703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81242" y="584657"/>
            <a:ext cx="346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747515" y="5692140"/>
            <a:ext cx="1097280" cy="506095"/>
          </a:xfrm>
          <a:custGeom>
            <a:avLst/>
            <a:gdLst/>
            <a:ahLst/>
            <a:cxnLst/>
            <a:rect l="l" t="t" r="r" b="b"/>
            <a:pathLst>
              <a:path w="1097279" h="506095">
                <a:moveTo>
                  <a:pt x="1012951" y="0"/>
                </a:moveTo>
                <a:lnTo>
                  <a:pt x="84328" y="0"/>
                </a:lnTo>
                <a:lnTo>
                  <a:pt x="51488" y="6627"/>
                </a:lnTo>
                <a:lnTo>
                  <a:pt x="24685" y="24699"/>
                </a:lnTo>
                <a:lnTo>
                  <a:pt x="6621" y="51504"/>
                </a:lnTo>
                <a:lnTo>
                  <a:pt x="0" y="84328"/>
                </a:lnTo>
                <a:lnTo>
                  <a:pt x="0" y="421640"/>
                </a:lnTo>
                <a:lnTo>
                  <a:pt x="6621" y="454463"/>
                </a:lnTo>
                <a:lnTo>
                  <a:pt x="24685" y="481268"/>
                </a:lnTo>
                <a:lnTo>
                  <a:pt x="51488" y="499340"/>
                </a:lnTo>
                <a:lnTo>
                  <a:pt x="84328" y="505968"/>
                </a:lnTo>
                <a:lnTo>
                  <a:pt x="1012951" y="505968"/>
                </a:lnTo>
                <a:lnTo>
                  <a:pt x="1045791" y="499340"/>
                </a:lnTo>
                <a:lnTo>
                  <a:pt x="1072594" y="481268"/>
                </a:lnTo>
                <a:lnTo>
                  <a:pt x="1090658" y="454463"/>
                </a:lnTo>
                <a:lnTo>
                  <a:pt x="1097280" y="421640"/>
                </a:lnTo>
                <a:lnTo>
                  <a:pt x="1097280" y="84328"/>
                </a:lnTo>
                <a:lnTo>
                  <a:pt x="1090658" y="51504"/>
                </a:lnTo>
                <a:lnTo>
                  <a:pt x="1072594" y="24699"/>
                </a:lnTo>
                <a:lnTo>
                  <a:pt x="1045791" y="6627"/>
                </a:lnTo>
                <a:lnTo>
                  <a:pt x="1012951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747515" y="5692140"/>
            <a:ext cx="1097280" cy="506095"/>
          </a:xfrm>
          <a:custGeom>
            <a:avLst/>
            <a:gdLst/>
            <a:ahLst/>
            <a:cxnLst/>
            <a:rect l="l" t="t" r="r" b="b"/>
            <a:pathLst>
              <a:path w="1097279" h="506095">
                <a:moveTo>
                  <a:pt x="0" y="84328"/>
                </a:moveTo>
                <a:lnTo>
                  <a:pt x="6621" y="51504"/>
                </a:lnTo>
                <a:lnTo>
                  <a:pt x="24685" y="24699"/>
                </a:lnTo>
                <a:lnTo>
                  <a:pt x="51488" y="6627"/>
                </a:lnTo>
                <a:lnTo>
                  <a:pt x="84328" y="0"/>
                </a:lnTo>
                <a:lnTo>
                  <a:pt x="1012951" y="0"/>
                </a:lnTo>
                <a:lnTo>
                  <a:pt x="1045791" y="6627"/>
                </a:lnTo>
                <a:lnTo>
                  <a:pt x="1072594" y="24699"/>
                </a:lnTo>
                <a:lnTo>
                  <a:pt x="1090658" y="51504"/>
                </a:lnTo>
                <a:lnTo>
                  <a:pt x="1097280" y="84328"/>
                </a:lnTo>
                <a:lnTo>
                  <a:pt x="1097280" y="421640"/>
                </a:lnTo>
                <a:lnTo>
                  <a:pt x="1090658" y="454463"/>
                </a:lnTo>
                <a:lnTo>
                  <a:pt x="1072594" y="481268"/>
                </a:lnTo>
                <a:lnTo>
                  <a:pt x="1045791" y="499340"/>
                </a:lnTo>
                <a:lnTo>
                  <a:pt x="1012951" y="505968"/>
                </a:lnTo>
                <a:lnTo>
                  <a:pt x="84328" y="505968"/>
                </a:lnTo>
                <a:lnTo>
                  <a:pt x="51488" y="499340"/>
                </a:lnTo>
                <a:lnTo>
                  <a:pt x="24685" y="481268"/>
                </a:lnTo>
                <a:lnTo>
                  <a:pt x="6621" y="454463"/>
                </a:lnTo>
                <a:lnTo>
                  <a:pt x="0" y="421640"/>
                </a:lnTo>
                <a:lnTo>
                  <a:pt x="0" y="84328"/>
                </a:lnTo>
                <a:close/>
              </a:path>
            </a:pathLst>
          </a:custGeom>
          <a:ln w="12192">
            <a:solidFill>
              <a:srgbClr val="2E528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780153" y="1488490"/>
            <a:ext cx="1437192" cy="251658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22731" y="2455926"/>
            <a:ext cx="6527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BE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69635" y="5657088"/>
            <a:ext cx="2246375" cy="5059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469635" y="5657088"/>
            <a:ext cx="2246630" cy="506095"/>
          </a:xfrm>
          <a:custGeom>
            <a:avLst/>
            <a:gdLst/>
            <a:ahLst/>
            <a:cxnLst/>
            <a:rect l="l" t="t" r="r" b="b"/>
            <a:pathLst>
              <a:path w="2246629" h="506095">
                <a:moveTo>
                  <a:pt x="0" y="84328"/>
                </a:moveTo>
                <a:lnTo>
                  <a:pt x="6621" y="51504"/>
                </a:lnTo>
                <a:lnTo>
                  <a:pt x="24685" y="24699"/>
                </a:lnTo>
                <a:lnTo>
                  <a:pt x="51488" y="6627"/>
                </a:lnTo>
                <a:lnTo>
                  <a:pt x="84327" y="0"/>
                </a:lnTo>
                <a:lnTo>
                  <a:pt x="2162047" y="0"/>
                </a:lnTo>
                <a:lnTo>
                  <a:pt x="2194887" y="6627"/>
                </a:lnTo>
                <a:lnTo>
                  <a:pt x="2221690" y="24699"/>
                </a:lnTo>
                <a:lnTo>
                  <a:pt x="2239754" y="51504"/>
                </a:lnTo>
                <a:lnTo>
                  <a:pt x="2246375" y="84328"/>
                </a:lnTo>
                <a:lnTo>
                  <a:pt x="2246375" y="421640"/>
                </a:lnTo>
                <a:lnTo>
                  <a:pt x="2239754" y="454463"/>
                </a:lnTo>
                <a:lnTo>
                  <a:pt x="2221690" y="481268"/>
                </a:lnTo>
                <a:lnTo>
                  <a:pt x="2194887" y="499340"/>
                </a:lnTo>
                <a:lnTo>
                  <a:pt x="2162047" y="505968"/>
                </a:lnTo>
                <a:lnTo>
                  <a:pt x="84327" y="505968"/>
                </a:lnTo>
                <a:lnTo>
                  <a:pt x="51488" y="499340"/>
                </a:lnTo>
                <a:lnTo>
                  <a:pt x="24685" y="481268"/>
                </a:lnTo>
                <a:lnTo>
                  <a:pt x="6621" y="454463"/>
                </a:lnTo>
                <a:lnTo>
                  <a:pt x="0" y="421640"/>
                </a:lnTo>
                <a:lnTo>
                  <a:pt x="0" y="84328"/>
                </a:lnTo>
                <a:close/>
              </a:path>
            </a:pathLst>
          </a:custGeom>
          <a:ln w="6095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67502" y="5696813"/>
            <a:ext cx="18503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Random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Token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5469635" y="4259579"/>
            <a:ext cx="1097280" cy="506095"/>
          </a:xfrm>
          <a:custGeom>
            <a:avLst/>
            <a:gdLst/>
            <a:ahLst/>
            <a:cxnLst/>
            <a:rect l="l" t="t" r="r" b="b"/>
            <a:pathLst>
              <a:path w="1097279" h="506095">
                <a:moveTo>
                  <a:pt x="1012951" y="0"/>
                </a:moveTo>
                <a:lnTo>
                  <a:pt x="84327" y="0"/>
                </a:lnTo>
                <a:lnTo>
                  <a:pt x="51488" y="6621"/>
                </a:lnTo>
                <a:lnTo>
                  <a:pt x="24685" y="24685"/>
                </a:lnTo>
                <a:lnTo>
                  <a:pt x="6621" y="51488"/>
                </a:lnTo>
                <a:lnTo>
                  <a:pt x="0" y="84328"/>
                </a:lnTo>
                <a:lnTo>
                  <a:pt x="0" y="421640"/>
                </a:lnTo>
                <a:lnTo>
                  <a:pt x="6621" y="454479"/>
                </a:lnTo>
                <a:lnTo>
                  <a:pt x="24685" y="481282"/>
                </a:lnTo>
                <a:lnTo>
                  <a:pt x="51488" y="499346"/>
                </a:lnTo>
                <a:lnTo>
                  <a:pt x="84327" y="505968"/>
                </a:lnTo>
                <a:lnTo>
                  <a:pt x="1012951" y="505968"/>
                </a:lnTo>
                <a:lnTo>
                  <a:pt x="1045791" y="499346"/>
                </a:lnTo>
                <a:lnTo>
                  <a:pt x="1072594" y="481282"/>
                </a:lnTo>
                <a:lnTo>
                  <a:pt x="1090658" y="454479"/>
                </a:lnTo>
                <a:lnTo>
                  <a:pt x="1097280" y="421640"/>
                </a:lnTo>
                <a:lnTo>
                  <a:pt x="1097280" y="84328"/>
                </a:lnTo>
                <a:lnTo>
                  <a:pt x="1090658" y="51488"/>
                </a:lnTo>
                <a:lnTo>
                  <a:pt x="1072594" y="24685"/>
                </a:lnTo>
                <a:lnTo>
                  <a:pt x="1045791" y="6621"/>
                </a:lnTo>
                <a:lnTo>
                  <a:pt x="10129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469635" y="4259579"/>
            <a:ext cx="1097280" cy="506095"/>
          </a:xfrm>
          <a:custGeom>
            <a:avLst/>
            <a:gdLst/>
            <a:ahLst/>
            <a:cxnLst/>
            <a:rect l="l" t="t" r="r" b="b"/>
            <a:pathLst>
              <a:path w="1097279" h="506095">
                <a:moveTo>
                  <a:pt x="0" y="84328"/>
                </a:moveTo>
                <a:lnTo>
                  <a:pt x="6621" y="51488"/>
                </a:lnTo>
                <a:lnTo>
                  <a:pt x="24685" y="24685"/>
                </a:lnTo>
                <a:lnTo>
                  <a:pt x="51488" y="6621"/>
                </a:lnTo>
                <a:lnTo>
                  <a:pt x="84327" y="0"/>
                </a:lnTo>
                <a:lnTo>
                  <a:pt x="1012951" y="0"/>
                </a:lnTo>
                <a:lnTo>
                  <a:pt x="1045791" y="6621"/>
                </a:lnTo>
                <a:lnTo>
                  <a:pt x="1072594" y="24685"/>
                </a:lnTo>
                <a:lnTo>
                  <a:pt x="1090658" y="51488"/>
                </a:lnTo>
                <a:lnTo>
                  <a:pt x="1097280" y="84328"/>
                </a:lnTo>
                <a:lnTo>
                  <a:pt x="1097280" y="421640"/>
                </a:lnTo>
                <a:lnTo>
                  <a:pt x="1090658" y="454479"/>
                </a:lnTo>
                <a:lnTo>
                  <a:pt x="1072594" y="481282"/>
                </a:lnTo>
                <a:lnTo>
                  <a:pt x="1045791" y="499346"/>
                </a:lnTo>
                <a:lnTo>
                  <a:pt x="1012951" y="505968"/>
                </a:lnTo>
                <a:lnTo>
                  <a:pt x="84327" y="505968"/>
                </a:lnTo>
                <a:lnTo>
                  <a:pt x="51488" y="499346"/>
                </a:lnTo>
                <a:lnTo>
                  <a:pt x="24685" y="481282"/>
                </a:lnTo>
                <a:lnTo>
                  <a:pt x="6621" y="454479"/>
                </a:lnTo>
                <a:lnTo>
                  <a:pt x="0" y="421640"/>
                </a:lnTo>
                <a:lnTo>
                  <a:pt x="0" y="8432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475098" y="4783835"/>
            <a:ext cx="1327150" cy="898525"/>
          </a:xfrm>
          <a:custGeom>
            <a:avLst/>
            <a:gdLst/>
            <a:ahLst/>
            <a:cxnLst/>
            <a:rect l="l" t="t" r="r" b="b"/>
            <a:pathLst>
              <a:path w="1327150" h="898525">
                <a:moveTo>
                  <a:pt x="48260" y="817816"/>
                </a:moveTo>
                <a:lnTo>
                  <a:pt x="0" y="849947"/>
                </a:lnTo>
                <a:lnTo>
                  <a:pt x="32130" y="898118"/>
                </a:lnTo>
                <a:lnTo>
                  <a:pt x="80390" y="865987"/>
                </a:lnTo>
                <a:lnTo>
                  <a:pt x="48260" y="817816"/>
                </a:lnTo>
                <a:close/>
              </a:path>
              <a:path w="1327150" h="898525">
                <a:moveTo>
                  <a:pt x="144652" y="753491"/>
                </a:moveTo>
                <a:lnTo>
                  <a:pt x="96392" y="785622"/>
                </a:lnTo>
                <a:lnTo>
                  <a:pt x="128524" y="833856"/>
                </a:lnTo>
                <a:lnTo>
                  <a:pt x="176784" y="801751"/>
                </a:lnTo>
                <a:lnTo>
                  <a:pt x="144652" y="753491"/>
                </a:lnTo>
                <a:close/>
              </a:path>
              <a:path w="1327150" h="898525">
                <a:moveTo>
                  <a:pt x="240918" y="689229"/>
                </a:moveTo>
                <a:lnTo>
                  <a:pt x="192786" y="721360"/>
                </a:lnTo>
                <a:lnTo>
                  <a:pt x="224916" y="769619"/>
                </a:lnTo>
                <a:lnTo>
                  <a:pt x="273050" y="737488"/>
                </a:lnTo>
                <a:lnTo>
                  <a:pt x="240918" y="689229"/>
                </a:lnTo>
                <a:close/>
              </a:path>
              <a:path w="1327150" h="898525">
                <a:moveTo>
                  <a:pt x="337312" y="624966"/>
                </a:moveTo>
                <a:lnTo>
                  <a:pt x="289178" y="657097"/>
                </a:lnTo>
                <a:lnTo>
                  <a:pt x="321310" y="705357"/>
                </a:lnTo>
                <a:lnTo>
                  <a:pt x="369442" y="673226"/>
                </a:lnTo>
                <a:lnTo>
                  <a:pt x="337312" y="624966"/>
                </a:lnTo>
                <a:close/>
              </a:path>
              <a:path w="1327150" h="898525">
                <a:moveTo>
                  <a:pt x="433704" y="560704"/>
                </a:moveTo>
                <a:lnTo>
                  <a:pt x="385445" y="592835"/>
                </a:lnTo>
                <a:lnTo>
                  <a:pt x="417575" y="641095"/>
                </a:lnTo>
                <a:lnTo>
                  <a:pt x="465836" y="608964"/>
                </a:lnTo>
                <a:lnTo>
                  <a:pt x="433704" y="560704"/>
                </a:lnTo>
                <a:close/>
              </a:path>
              <a:path w="1327150" h="898525">
                <a:moveTo>
                  <a:pt x="530098" y="496442"/>
                </a:moveTo>
                <a:lnTo>
                  <a:pt x="481838" y="528573"/>
                </a:lnTo>
                <a:lnTo>
                  <a:pt x="513968" y="576833"/>
                </a:lnTo>
                <a:lnTo>
                  <a:pt x="562228" y="544702"/>
                </a:lnTo>
                <a:lnTo>
                  <a:pt x="530098" y="496442"/>
                </a:lnTo>
                <a:close/>
              </a:path>
              <a:path w="1327150" h="898525">
                <a:moveTo>
                  <a:pt x="626363" y="432181"/>
                </a:moveTo>
                <a:lnTo>
                  <a:pt x="578230" y="464311"/>
                </a:lnTo>
                <a:lnTo>
                  <a:pt x="610362" y="512572"/>
                </a:lnTo>
                <a:lnTo>
                  <a:pt x="658495" y="480441"/>
                </a:lnTo>
                <a:lnTo>
                  <a:pt x="626363" y="432181"/>
                </a:lnTo>
                <a:close/>
              </a:path>
              <a:path w="1327150" h="898525">
                <a:moveTo>
                  <a:pt x="722756" y="367919"/>
                </a:moveTo>
                <a:lnTo>
                  <a:pt x="674624" y="400050"/>
                </a:lnTo>
                <a:lnTo>
                  <a:pt x="706754" y="448309"/>
                </a:lnTo>
                <a:lnTo>
                  <a:pt x="754888" y="416178"/>
                </a:lnTo>
                <a:lnTo>
                  <a:pt x="722756" y="367919"/>
                </a:lnTo>
                <a:close/>
              </a:path>
              <a:path w="1327150" h="898525">
                <a:moveTo>
                  <a:pt x="819150" y="303656"/>
                </a:moveTo>
                <a:lnTo>
                  <a:pt x="770889" y="335788"/>
                </a:lnTo>
                <a:lnTo>
                  <a:pt x="803021" y="384047"/>
                </a:lnTo>
                <a:lnTo>
                  <a:pt x="851280" y="351916"/>
                </a:lnTo>
                <a:lnTo>
                  <a:pt x="819150" y="303656"/>
                </a:lnTo>
                <a:close/>
              </a:path>
              <a:path w="1327150" h="898525">
                <a:moveTo>
                  <a:pt x="915542" y="239394"/>
                </a:moveTo>
                <a:lnTo>
                  <a:pt x="867283" y="271525"/>
                </a:lnTo>
                <a:lnTo>
                  <a:pt x="899413" y="319786"/>
                </a:lnTo>
                <a:lnTo>
                  <a:pt x="947674" y="287655"/>
                </a:lnTo>
                <a:lnTo>
                  <a:pt x="915542" y="239394"/>
                </a:lnTo>
                <a:close/>
              </a:path>
              <a:path w="1327150" h="898525">
                <a:moveTo>
                  <a:pt x="1011809" y="175132"/>
                </a:moveTo>
                <a:lnTo>
                  <a:pt x="963676" y="207263"/>
                </a:lnTo>
                <a:lnTo>
                  <a:pt x="995806" y="255524"/>
                </a:lnTo>
                <a:lnTo>
                  <a:pt x="1043939" y="223393"/>
                </a:lnTo>
                <a:lnTo>
                  <a:pt x="1011809" y="175132"/>
                </a:lnTo>
                <a:close/>
              </a:path>
              <a:path w="1327150" h="898525">
                <a:moveTo>
                  <a:pt x="1108202" y="110870"/>
                </a:moveTo>
                <a:lnTo>
                  <a:pt x="1060068" y="143001"/>
                </a:lnTo>
                <a:lnTo>
                  <a:pt x="1092200" y="191262"/>
                </a:lnTo>
                <a:lnTo>
                  <a:pt x="1140333" y="159131"/>
                </a:lnTo>
                <a:lnTo>
                  <a:pt x="1108202" y="110870"/>
                </a:lnTo>
                <a:close/>
              </a:path>
              <a:path w="1327150" h="898525">
                <a:moveTo>
                  <a:pt x="1294613" y="56261"/>
                </a:moveTo>
                <a:lnTo>
                  <a:pt x="1190243" y="56261"/>
                </a:lnTo>
                <a:lnTo>
                  <a:pt x="1222375" y="104393"/>
                </a:lnTo>
                <a:lnTo>
                  <a:pt x="1198245" y="120480"/>
                </a:lnTo>
                <a:lnTo>
                  <a:pt x="1230376" y="168656"/>
                </a:lnTo>
                <a:lnTo>
                  <a:pt x="1294613" y="56261"/>
                </a:lnTo>
                <a:close/>
              </a:path>
              <a:path w="1327150" h="898525">
                <a:moveTo>
                  <a:pt x="1166091" y="72272"/>
                </a:moveTo>
                <a:lnTo>
                  <a:pt x="1156335" y="78739"/>
                </a:lnTo>
                <a:lnTo>
                  <a:pt x="1188465" y="127000"/>
                </a:lnTo>
                <a:lnTo>
                  <a:pt x="1198245" y="120480"/>
                </a:lnTo>
                <a:lnTo>
                  <a:pt x="1166091" y="72272"/>
                </a:lnTo>
                <a:close/>
              </a:path>
              <a:path w="1327150" h="898525">
                <a:moveTo>
                  <a:pt x="1190243" y="56261"/>
                </a:moveTo>
                <a:lnTo>
                  <a:pt x="1166091" y="72272"/>
                </a:lnTo>
                <a:lnTo>
                  <a:pt x="1198245" y="120480"/>
                </a:lnTo>
                <a:lnTo>
                  <a:pt x="1222375" y="104393"/>
                </a:lnTo>
                <a:lnTo>
                  <a:pt x="1190243" y="56261"/>
                </a:lnTo>
                <a:close/>
              </a:path>
              <a:path w="1327150" h="898525">
                <a:moveTo>
                  <a:pt x="1326768" y="0"/>
                </a:moveTo>
                <a:lnTo>
                  <a:pt x="1133983" y="24130"/>
                </a:lnTo>
                <a:lnTo>
                  <a:pt x="1166091" y="72272"/>
                </a:lnTo>
                <a:lnTo>
                  <a:pt x="1190243" y="56261"/>
                </a:lnTo>
                <a:lnTo>
                  <a:pt x="1294613" y="56261"/>
                </a:lnTo>
                <a:lnTo>
                  <a:pt x="132676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018276" y="4765547"/>
            <a:ext cx="599440" cy="908050"/>
          </a:xfrm>
          <a:custGeom>
            <a:avLst/>
            <a:gdLst/>
            <a:ahLst/>
            <a:cxnLst/>
            <a:rect l="l" t="t" r="r" b="b"/>
            <a:pathLst>
              <a:path w="599440" h="908050">
                <a:moveTo>
                  <a:pt x="567690" y="827544"/>
                </a:moveTo>
                <a:lnTo>
                  <a:pt x="519049" y="858913"/>
                </a:lnTo>
                <a:lnTo>
                  <a:pt x="550418" y="907592"/>
                </a:lnTo>
                <a:lnTo>
                  <a:pt x="599058" y="876223"/>
                </a:lnTo>
                <a:lnTo>
                  <a:pt x="567690" y="827544"/>
                </a:lnTo>
                <a:close/>
              </a:path>
              <a:path w="599440" h="908050">
                <a:moveTo>
                  <a:pt x="504951" y="730249"/>
                </a:moveTo>
                <a:lnTo>
                  <a:pt x="456311" y="761618"/>
                </a:lnTo>
                <a:lnTo>
                  <a:pt x="487679" y="810260"/>
                </a:lnTo>
                <a:lnTo>
                  <a:pt x="536321" y="778890"/>
                </a:lnTo>
                <a:lnTo>
                  <a:pt x="504951" y="730249"/>
                </a:lnTo>
                <a:close/>
              </a:path>
              <a:path w="599440" h="908050">
                <a:moveTo>
                  <a:pt x="442213" y="632840"/>
                </a:moveTo>
                <a:lnTo>
                  <a:pt x="393573" y="664210"/>
                </a:lnTo>
                <a:lnTo>
                  <a:pt x="424941" y="712851"/>
                </a:lnTo>
                <a:lnTo>
                  <a:pt x="473583" y="681482"/>
                </a:lnTo>
                <a:lnTo>
                  <a:pt x="442213" y="632840"/>
                </a:lnTo>
                <a:close/>
              </a:path>
              <a:path w="599440" h="908050">
                <a:moveTo>
                  <a:pt x="379475" y="535432"/>
                </a:moveTo>
                <a:lnTo>
                  <a:pt x="330835" y="566801"/>
                </a:lnTo>
                <a:lnTo>
                  <a:pt x="362203" y="615568"/>
                </a:lnTo>
                <a:lnTo>
                  <a:pt x="410845" y="584199"/>
                </a:lnTo>
                <a:lnTo>
                  <a:pt x="379475" y="535432"/>
                </a:lnTo>
                <a:close/>
              </a:path>
              <a:path w="599440" h="908050">
                <a:moveTo>
                  <a:pt x="316738" y="438150"/>
                </a:moveTo>
                <a:lnTo>
                  <a:pt x="268097" y="469518"/>
                </a:lnTo>
                <a:lnTo>
                  <a:pt x="299465" y="518159"/>
                </a:lnTo>
                <a:lnTo>
                  <a:pt x="348107" y="486790"/>
                </a:lnTo>
                <a:lnTo>
                  <a:pt x="316738" y="438150"/>
                </a:lnTo>
                <a:close/>
              </a:path>
              <a:path w="599440" h="908050">
                <a:moveTo>
                  <a:pt x="254000" y="340740"/>
                </a:moveTo>
                <a:lnTo>
                  <a:pt x="205359" y="372109"/>
                </a:lnTo>
                <a:lnTo>
                  <a:pt x="236727" y="420750"/>
                </a:lnTo>
                <a:lnTo>
                  <a:pt x="285369" y="389381"/>
                </a:lnTo>
                <a:lnTo>
                  <a:pt x="254000" y="340740"/>
                </a:lnTo>
                <a:close/>
              </a:path>
              <a:path w="599440" h="908050">
                <a:moveTo>
                  <a:pt x="191262" y="243331"/>
                </a:moveTo>
                <a:lnTo>
                  <a:pt x="142621" y="274700"/>
                </a:lnTo>
                <a:lnTo>
                  <a:pt x="173989" y="323469"/>
                </a:lnTo>
                <a:lnTo>
                  <a:pt x="222631" y="292100"/>
                </a:lnTo>
                <a:lnTo>
                  <a:pt x="191262" y="243331"/>
                </a:lnTo>
                <a:close/>
              </a:path>
              <a:path w="599440" h="908050">
                <a:moveTo>
                  <a:pt x="128524" y="146050"/>
                </a:moveTo>
                <a:lnTo>
                  <a:pt x="79883" y="177419"/>
                </a:lnTo>
                <a:lnTo>
                  <a:pt x="111251" y="226059"/>
                </a:lnTo>
                <a:lnTo>
                  <a:pt x="159893" y="194690"/>
                </a:lnTo>
                <a:lnTo>
                  <a:pt x="128524" y="146050"/>
                </a:lnTo>
                <a:close/>
              </a:path>
              <a:path w="599440" h="908050">
                <a:moveTo>
                  <a:pt x="0" y="0"/>
                </a:moveTo>
                <a:lnTo>
                  <a:pt x="21082" y="193039"/>
                </a:lnTo>
                <a:lnTo>
                  <a:pt x="167132" y="98932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84296" y="5639175"/>
            <a:ext cx="1823720" cy="941069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2540" marR="0" lvl="0" indent="0" algn="ctr" defTabSz="914400" rtl="0" eaLnBrk="1" fontAlgn="auto" latinLnBrk="0" hangingPunct="1">
              <a:lnSpc>
                <a:spcPct val="100000"/>
              </a:lnSpc>
              <a:spcBef>
                <a:spcPts val="8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MASK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(special</a:t>
            </a:r>
            <a:r>
              <a:rPr kumimoji="0" sz="2400" b="0" i="0" u="none" strike="noStrike" kern="1200" cap="none" spc="-7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token)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62583" y="3946652"/>
            <a:ext cx="2144395" cy="11156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lvl="0" indent="313055" algn="l" defTabSz="914400" rtl="0" eaLnBrk="1" fontAlgn="auto" latinLnBrk="0" hangingPunct="1">
              <a:lnSpc>
                <a:spcPct val="99000"/>
              </a:lnSpc>
              <a:spcBef>
                <a:spcPts val="1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Transformer 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(no 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limitation</a:t>
            </a:r>
            <a:r>
              <a:rPr kumimoji="0" sz="2400" b="1" i="0" u="none" strike="noStrike" kern="1200" cap="none" spc="-5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  </a:t>
            </a:r>
            <a:r>
              <a:rPr kumimoji="0" sz="2400" b="1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self-attention)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19785" y="2972561"/>
            <a:ext cx="13055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[Devlin, et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al., 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NAACL’19]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Masking</a:t>
            </a:r>
            <a:r>
              <a:rPr spc="-75" dirty="0"/>
              <a:t> </a:t>
            </a:r>
            <a:r>
              <a:rPr spc="-5" dirty="0"/>
              <a:t>Input</a:t>
            </a:r>
          </a:p>
        </p:txBody>
      </p:sp>
      <p:sp>
        <p:nvSpPr>
          <p:cNvPr id="34" name="内容占位符 33">
            <a:extLst>
              <a:ext uri="{FF2B5EF4-FFF2-40B4-BE49-F238E27FC236}">
                <a16:creationId xmlns:a16="http://schemas.microsoft.com/office/drawing/2014/main" id="{0782B7D6-A5D2-4283-AF46-1C7E5863CF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object 3"/>
          <p:cNvSpPr/>
          <p:nvPr/>
        </p:nvSpPr>
        <p:spPr>
          <a:xfrm>
            <a:off x="274320" y="1424939"/>
            <a:ext cx="4034028" cy="52075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8327" y="1488947"/>
            <a:ext cx="3851148" cy="5024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9277" y="1469897"/>
            <a:ext cx="3889375" cy="5062855"/>
          </a:xfrm>
          <a:custGeom>
            <a:avLst/>
            <a:gdLst/>
            <a:ahLst/>
            <a:cxnLst/>
            <a:rect l="l" t="t" r="r" b="b"/>
            <a:pathLst>
              <a:path w="3889375" h="5062855">
                <a:moveTo>
                  <a:pt x="0" y="5062728"/>
                </a:moveTo>
                <a:lnTo>
                  <a:pt x="3889248" y="5062728"/>
                </a:lnTo>
                <a:lnTo>
                  <a:pt x="3889248" y="0"/>
                </a:lnTo>
                <a:lnTo>
                  <a:pt x="0" y="0"/>
                </a:lnTo>
                <a:lnTo>
                  <a:pt x="0" y="5062728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49140" y="2712720"/>
            <a:ext cx="3966971" cy="11704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49140" y="2712720"/>
            <a:ext cx="3967479" cy="1170940"/>
          </a:xfrm>
          <a:custGeom>
            <a:avLst/>
            <a:gdLst/>
            <a:ahLst/>
            <a:cxnLst/>
            <a:rect l="l" t="t" r="r" b="b"/>
            <a:pathLst>
              <a:path w="3967479" h="1170939">
                <a:moveTo>
                  <a:pt x="0" y="195071"/>
                </a:moveTo>
                <a:lnTo>
                  <a:pt x="5154" y="150356"/>
                </a:lnTo>
                <a:lnTo>
                  <a:pt x="19834" y="109301"/>
                </a:lnTo>
                <a:lnTo>
                  <a:pt x="42867" y="73080"/>
                </a:lnTo>
                <a:lnTo>
                  <a:pt x="73080" y="42867"/>
                </a:lnTo>
                <a:lnTo>
                  <a:pt x="109301" y="19834"/>
                </a:lnTo>
                <a:lnTo>
                  <a:pt x="150356" y="5154"/>
                </a:lnTo>
                <a:lnTo>
                  <a:pt x="195072" y="0"/>
                </a:lnTo>
                <a:lnTo>
                  <a:pt x="3771900" y="0"/>
                </a:lnTo>
                <a:lnTo>
                  <a:pt x="3816615" y="5154"/>
                </a:lnTo>
                <a:lnTo>
                  <a:pt x="3857670" y="19834"/>
                </a:lnTo>
                <a:lnTo>
                  <a:pt x="3893891" y="42867"/>
                </a:lnTo>
                <a:lnTo>
                  <a:pt x="3924104" y="73080"/>
                </a:lnTo>
                <a:lnTo>
                  <a:pt x="3947137" y="109301"/>
                </a:lnTo>
                <a:lnTo>
                  <a:pt x="3961817" y="150356"/>
                </a:lnTo>
                <a:lnTo>
                  <a:pt x="3966971" y="195071"/>
                </a:lnTo>
                <a:lnTo>
                  <a:pt x="3966971" y="975359"/>
                </a:lnTo>
                <a:lnTo>
                  <a:pt x="3961817" y="1020075"/>
                </a:lnTo>
                <a:lnTo>
                  <a:pt x="3947137" y="1061130"/>
                </a:lnTo>
                <a:lnTo>
                  <a:pt x="3924104" y="1097351"/>
                </a:lnTo>
                <a:lnTo>
                  <a:pt x="3893891" y="1127564"/>
                </a:lnTo>
                <a:lnTo>
                  <a:pt x="3857670" y="1150597"/>
                </a:lnTo>
                <a:lnTo>
                  <a:pt x="3816615" y="1165277"/>
                </a:lnTo>
                <a:lnTo>
                  <a:pt x="3771900" y="1170431"/>
                </a:lnTo>
                <a:lnTo>
                  <a:pt x="195072" y="1170431"/>
                </a:lnTo>
                <a:lnTo>
                  <a:pt x="150356" y="1165277"/>
                </a:lnTo>
                <a:lnTo>
                  <a:pt x="109301" y="1150597"/>
                </a:lnTo>
                <a:lnTo>
                  <a:pt x="73080" y="1127564"/>
                </a:lnTo>
                <a:lnTo>
                  <a:pt x="42867" y="1097351"/>
                </a:lnTo>
                <a:lnTo>
                  <a:pt x="19834" y="1061130"/>
                </a:lnTo>
                <a:lnTo>
                  <a:pt x="5154" y="1020075"/>
                </a:lnTo>
                <a:lnTo>
                  <a:pt x="0" y="975359"/>
                </a:lnTo>
                <a:lnTo>
                  <a:pt x="0" y="195071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53454" y="3049904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13376" y="391287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967984" y="391287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89064" y="391287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42147" y="391287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899659" y="2361438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967984" y="2361438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90588" y="2361438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8042147" y="2361438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797552" y="1527047"/>
            <a:ext cx="315467" cy="8778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856988" y="1566672"/>
            <a:ext cx="196596" cy="7604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867400" y="1546860"/>
            <a:ext cx="313944" cy="8778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926835" y="1586483"/>
            <a:ext cx="195072" cy="7604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96100" y="1560575"/>
            <a:ext cx="313944" cy="8778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55535" y="1600200"/>
            <a:ext cx="195072" cy="76047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933943" y="1560575"/>
            <a:ext cx="313944" cy="8778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993380" y="1600200"/>
            <a:ext cx="195072" cy="7604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966714" y="1041653"/>
            <a:ext cx="114300" cy="506730"/>
          </a:xfrm>
          <a:custGeom>
            <a:avLst/>
            <a:gdLst/>
            <a:ahLst/>
            <a:cxnLst/>
            <a:rect l="l" t="t" r="r" b="b"/>
            <a:pathLst>
              <a:path w="114300" h="506730">
                <a:moveTo>
                  <a:pt x="38118" y="114003"/>
                </a:moveTo>
                <a:lnTo>
                  <a:pt x="33274" y="505713"/>
                </a:lnTo>
                <a:lnTo>
                  <a:pt x="71374" y="506222"/>
                </a:lnTo>
                <a:lnTo>
                  <a:pt x="76219" y="114469"/>
                </a:lnTo>
                <a:lnTo>
                  <a:pt x="38118" y="114003"/>
                </a:lnTo>
                <a:close/>
              </a:path>
              <a:path w="114300" h="506730">
                <a:moveTo>
                  <a:pt x="104627" y="94996"/>
                </a:moveTo>
                <a:lnTo>
                  <a:pt x="38353" y="94996"/>
                </a:lnTo>
                <a:lnTo>
                  <a:pt x="76453" y="95504"/>
                </a:lnTo>
                <a:lnTo>
                  <a:pt x="76219" y="114469"/>
                </a:lnTo>
                <a:lnTo>
                  <a:pt x="114300" y="114935"/>
                </a:lnTo>
                <a:lnTo>
                  <a:pt x="104627" y="94996"/>
                </a:lnTo>
                <a:close/>
              </a:path>
              <a:path w="114300" h="506730">
                <a:moveTo>
                  <a:pt x="38353" y="94996"/>
                </a:moveTo>
                <a:lnTo>
                  <a:pt x="38118" y="114003"/>
                </a:lnTo>
                <a:lnTo>
                  <a:pt x="76219" y="114469"/>
                </a:lnTo>
                <a:lnTo>
                  <a:pt x="76453" y="95504"/>
                </a:lnTo>
                <a:lnTo>
                  <a:pt x="38353" y="94996"/>
                </a:lnTo>
                <a:close/>
              </a:path>
              <a:path w="114300" h="506730">
                <a:moveTo>
                  <a:pt x="58547" y="0"/>
                </a:moveTo>
                <a:lnTo>
                  <a:pt x="0" y="113537"/>
                </a:lnTo>
                <a:lnTo>
                  <a:pt x="38118" y="114003"/>
                </a:lnTo>
                <a:lnTo>
                  <a:pt x="38353" y="94996"/>
                </a:lnTo>
                <a:lnTo>
                  <a:pt x="104627" y="94996"/>
                </a:lnTo>
                <a:lnTo>
                  <a:pt x="585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44034" y="4193794"/>
            <a:ext cx="346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886703" y="4193794"/>
            <a:ext cx="346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29373" y="4216145"/>
            <a:ext cx="346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966709" y="4227703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881242" y="584657"/>
            <a:ext cx="346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469635" y="4259579"/>
            <a:ext cx="1097280" cy="506095"/>
          </a:xfrm>
          <a:custGeom>
            <a:avLst/>
            <a:gdLst/>
            <a:ahLst/>
            <a:cxnLst/>
            <a:rect l="l" t="t" r="r" b="b"/>
            <a:pathLst>
              <a:path w="1097279" h="506095">
                <a:moveTo>
                  <a:pt x="1012951" y="0"/>
                </a:moveTo>
                <a:lnTo>
                  <a:pt x="84327" y="0"/>
                </a:lnTo>
                <a:lnTo>
                  <a:pt x="51488" y="6621"/>
                </a:lnTo>
                <a:lnTo>
                  <a:pt x="24685" y="24685"/>
                </a:lnTo>
                <a:lnTo>
                  <a:pt x="6621" y="51488"/>
                </a:lnTo>
                <a:lnTo>
                  <a:pt x="0" y="84328"/>
                </a:lnTo>
                <a:lnTo>
                  <a:pt x="0" y="421640"/>
                </a:lnTo>
                <a:lnTo>
                  <a:pt x="6621" y="454479"/>
                </a:lnTo>
                <a:lnTo>
                  <a:pt x="24685" y="481282"/>
                </a:lnTo>
                <a:lnTo>
                  <a:pt x="51488" y="499346"/>
                </a:lnTo>
                <a:lnTo>
                  <a:pt x="84327" y="505968"/>
                </a:lnTo>
                <a:lnTo>
                  <a:pt x="1012951" y="505968"/>
                </a:lnTo>
                <a:lnTo>
                  <a:pt x="1045791" y="499346"/>
                </a:lnTo>
                <a:lnTo>
                  <a:pt x="1072594" y="481282"/>
                </a:lnTo>
                <a:lnTo>
                  <a:pt x="1090658" y="454479"/>
                </a:lnTo>
                <a:lnTo>
                  <a:pt x="1097280" y="421640"/>
                </a:lnTo>
                <a:lnTo>
                  <a:pt x="1097280" y="84328"/>
                </a:lnTo>
                <a:lnTo>
                  <a:pt x="1090658" y="51488"/>
                </a:lnTo>
                <a:lnTo>
                  <a:pt x="1072594" y="24685"/>
                </a:lnTo>
                <a:lnTo>
                  <a:pt x="1045791" y="6621"/>
                </a:lnTo>
                <a:lnTo>
                  <a:pt x="10129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469635" y="4259579"/>
            <a:ext cx="1097280" cy="506095"/>
          </a:xfrm>
          <a:custGeom>
            <a:avLst/>
            <a:gdLst/>
            <a:ahLst/>
            <a:cxnLst/>
            <a:rect l="l" t="t" r="r" b="b"/>
            <a:pathLst>
              <a:path w="1097279" h="506095">
                <a:moveTo>
                  <a:pt x="0" y="84328"/>
                </a:moveTo>
                <a:lnTo>
                  <a:pt x="6621" y="51488"/>
                </a:lnTo>
                <a:lnTo>
                  <a:pt x="24685" y="24685"/>
                </a:lnTo>
                <a:lnTo>
                  <a:pt x="51488" y="6621"/>
                </a:lnTo>
                <a:lnTo>
                  <a:pt x="84327" y="0"/>
                </a:lnTo>
                <a:lnTo>
                  <a:pt x="1012951" y="0"/>
                </a:lnTo>
                <a:lnTo>
                  <a:pt x="1045791" y="6621"/>
                </a:lnTo>
                <a:lnTo>
                  <a:pt x="1072594" y="24685"/>
                </a:lnTo>
                <a:lnTo>
                  <a:pt x="1090658" y="51488"/>
                </a:lnTo>
                <a:lnTo>
                  <a:pt x="1097280" y="84328"/>
                </a:lnTo>
                <a:lnTo>
                  <a:pt x="1097280" y="421640"/>
                </a:lnTo>
                <a:lnTo>
                  <a:pt x="1090658" y="454479"/>
                </a:lnTo>
                <a:lnTo>
                  <a:pt x="1072594" y="481282"/>
                </a:lnTo>
                <a:lnTo>
                  <a:pt x="1045791" y="499346"/>
                </a:lnTo>
                <a:lnTo>
                  <a:pt x="1012951" y="505968"/>
                </a:lnTo>
                <a:lnTo>
                  <a:pt x="84327" y="505968"/>
                </a:lnTo>
                <a:lnTo>
                  <a:pt x="51488" y="499346"/>
                </a:lnTo>
                <a:lnTo>
                  <a:pt x="24685" y="481282"/>
                </a:lnTo>
                <a:lnTo>
                  <a:pt x="6621" y="454479"/>
                </a:lnTo>
                <a:lnTo>
                  <a:pt x="0" y="421640"/>
                </a:lnTo>
                <a:lnTo>
                  <a:pt x="0" y="84328"/>
                </a:lnTo>
                <a:close/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27523" y="5234432"/>
            <a:ext cx="347154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Using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context to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predict 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missing</a:t>
            </a:r>
            <a:r>
              <a:rPr kumimoji="0" sz="280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token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Masking Input</a:t>
            </a:r>
            <a:endParaRPr 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2B733692-8FCC-4BCA-843A-D539940D3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Is random masking good enough?</a:t>
            </a:r>
          </a:p>
          <a:p>
            <a:endParaRPr lang="zh-CN" altLang="en-US" dirty="0"/>
          </a:p>
        </p:txBody>
      </p:sp>
      <p:sp>
        <p:nvSpPr>
          <p:cNvPr id="3" name="object 3"/>
          <p:cNvSpPr/>
          <p:nvPr/>
        </p:nvSpPr>
        <p:spPr>
          <a:xfrm>
            <a:off x="237743" y="2341957"/>
            <a:ext cx="8668512" cy="22252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06540" y="3729228"/>
            <a:ext cx="2537459" cy="2689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542" y="1793189"/>
            <a:ext cx="7999730" cy="1424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Whole 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Word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Masking (WWM) </a:t>
            </a:r>
            <a:r>
              <a:rPr kumimoji="0" sz="2700" b="0" i="0" u="none" strike="noStrike" kern="1200" cap="none" spc="0" normalizeH="0" baseline="7716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[Cui, </a:t>
            </a:r>
            <a:r>
              <a:rPr kumimoji="0" sz="2700" b="0" i="0" u="none" strike="noStrike" kern="1200" cap="none" spc="-7" normalizeH="0" baseline="7716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et </a:t>
            </a:r>
            <a:r>
              <a:rPr kumimoji="0" sz="2700" b="0" i="0" u="none" strike="noStrike" kern="1200" cap="none" spc="0" normalizeH="0" baseline="7716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al.,</a:t>
            </a:r>
            <a:r>
              <a:rPr kumimoji="0" sz="2700" b="0" i="0" u="none" strike="noStrike" kern="1200" cap="none" spc="-307" normalizeH="0" baseline="7716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700" b="0" i="0" u="none" strike="noStrike" kern="1200" cap="none" spc="0" normalizeH="0" baseline="7716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arXiv’19]</a:t>
            </a:r>
            <a:endParaRPr kumimoji="0" sz="2700" b="0" i="0" u="none" strike="noStrike" kern="1200" cap="none" spc="0" normalizeH="0" baseline="7716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488886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Source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</a:t>
            </a:r>
            <a:r>
              <a:rPr kumimoji="0" sz="18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image: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488886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https://arxiv.org/abs/1906.08101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7542" y="4860797"/>
            <a:ext cx="6278245" cy="1391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0" lvl="0" indent="-228600" algn="l" defTabSz="914400" rtl="0" eaLnBrk="1" fontAlgn="auto" latinLnBrk="0" hangingPunct="1">
              <a:lnSpc>
                <a:spcPts val="3115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Phrase-level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&amp;</a:t>
            </a:r>
            <a:r>
              <a:rPr kumimoji="0" sz="28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Entity-level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55904" marR="0" lvl="0" indent="0" algn="l" defTabSz="914400" rtl="0" eaLnBrk="1" fontAlgn="auto" latinLnBrk="0" hangingPunct="1">
              <a:lnSpc>
                <a:spcPts val="1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[Sun,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et al.,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ACL’19]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032000" marR="0" lvl="0" indent="0" algn="l" defTabSz="914400" rtl="0" eaLnBrk="1" fontAlgn="auto" latinLnBrk="0" hangingPunct="1">
              <a:lnSpc>
                <a:spcPts val="286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nhanced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epresentation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through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0320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K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owledge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nt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gration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(ERNIE)</a:t>
            </a:r>
          </a:p>
        </p:txBody>
      </p:sp>
      <p:pic>
        <p:nvPicPr>
          <p:cNvPr id="1026" name="Picture 2" descr="https://pics4.baidu.com/feed/30adcbef76094b36e53549a79cdafadd8c109deb.jpeg?token=f02d9e4dee08fe9e17a9c2e2488f909e&amp;s=4A96A60A8D604C01106108C40000F030">
            <a:extLst>
              <a:ext uri="{FF2B5EF4-FFF2-40B4-BE49-F238E27FC236}">
                <a16:creationId xmlns:a16="http://schemas.microsoft.com/office/drawing/2014/main" id="{A060053F-ABA1-4EDB-9073-FDA6617E6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779" y="4721630"/>
            <a:ext cx="5277359" cy="1987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17066" y="2788157"/>
            <a:ext cx="318770" cy="1059815"/>
          </a:xfrm>
          <a:custGeom>
            <a:avLst/>
            <a:gdLst/>
            <a:ahLst/>
            <a:cxnLst/>
            <a:rect l="l" t="t" r="r" b="b"/>
            <a:pathLst>
              <a:path w="318769" h="1059814">
                <a:moveTo>
                  <a:pt x="49985" y="71583"/>
                </a:moveTo>
                <a:lnTo>
                  <a:pt x="24982" y="78403"/>
                </a:lnTo>
                <a:lnTo>
                  <a:pt x="293446" y="1059433"/>
                </a:lnTo>
                <a:lnTo>
                  <a:pt x="318338" y="1052575"/>
                </a:lnTo>
                <a:lnTo>
                  <a:pt x="49985" y="71583"/>
                </a:lnTo>
                <a:close/>
              </a:path>
              <a:path w="318769" h="1059814">
                <a:moveTo>
                  <a:pt x="16967" y="0"/>
                </a:moveTo>
                <a:lnTo>
                  <a:pt x="0" y="85216"/>
                </a:lnTo>
                <a:lnTo>
                  <a:pt x="24982" y="78403"/>
                </a:lnTo>
                <a:lnTo>
                  <a:pt x="21564" y="65912"/>
                </a:lnTo>
                <a:lnTo>
                  <a:pt x="46558" y="59054"/>
                </a:lnTo>
                <a:lnTo>
                  <a:pt x="69850" y="59054"/>
                </a:lnTo>
                <a:lnTo>
                  <a:pt x="16967" y="0"/>
                </a:lnTo>
                <a:close/>
              </a:path>
              <a:path w="318769" h="1059814">
                <a:moveTo>
                  <a:pt x="46558" y="59054"/>
                </a:moveTo>
                <a:lnTo>
                  <a:pt x="21564" y="65912"/>
                </a:lnTo>
                <a:lnTo>
                  <a:pt x="24982" y="78403"/>
                </a:lnTo>
                <a:lnTo>
                  <a:pt x="49985" y="71583"/>
                </a:lnTo>
                <a:lnTo>
                  <a:pt x="46558" y="59054"/>
                </a:lnTo>
                <a:close/>
              </a:path>
              <a:path w="318769" h="1059814">
                <a:moveTo>
                  <a:pt x="69850" y="59054"/>
                </a:moveTo>
                <a:lnTo>
                  <a:pt x="46558" y="59054"/>
                </a:lnTo>
                <a:lnTo>
                  <a:pt x="49985" y="71583"/>
                </a:lnTo>
                <a:lnTo>
                  <a:pt x="74968" y="64769"/>
                </a:lnTo>
                <a:lnTo>
                  <a:pt x="69850" y="59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295396" y="2766822"/>
            <a:ext cx="318770" cy="1059815"/>
          </a:xfrm>
          <a:custGeom>
            <a:avLst/>
            <a:gdLst/>
            <a:ahLst/>
            <a:cxnLst/>
            <a:rect l="l" t="t" r="r" b="b"/>
            <a:pathLst>
              <a:path w="318770" h="1059814">
                <a:moveTo>
                  <a:pt x="50036" y="71585"/>
                </a:moveTo>
                <a:lnTo>
                  <a:pt x="25008" y="78404"/>
                </a:lnTo>
                <a:lnTo>
                  <a:pt x="293496" y="1059433"/>
                </a:lnTo>
                <a:lnTo>
                  <a:pt x="318388" y="1052576"/>
                </a:lnTo>
                <a:lnTo>
                  <a:pt x="50036" y="71585"/>
                </a:lnTo>
                <a:close/>
              </a:path>
              <a:path w="318770" h="1059814">
                <a:moveTo>
                  <a:pt x="17017" y="0"/>
                </a:moveTo>
                <a:lnTo>
                  <a:pt x="0" y="85216"/>
                </a:lnTo>
                <a:lnTo>
                  <a:pt x="25008" y="78404"/>
                </a:lnTo>
                <a:lnTo>
                  <a:pt x="21589" y="65912"/>
                </a:lnTo>
                <a:lnTo>
                  <a:pt x="46608" y="59054"/>
                </a:lnTo>
                <a:lnTo>
                  <a:pt x="69935" y="59054"/>
                </a:lnTo>
                <a:lnTo>
                  <a:pt x="17017" y="0"/>
                </a:lnTo>
                <a:close/>
              </a:path>
              <a:path w="318770" h="1059814">
                <a:moveTo>
                  <a:pt x="46608" y="59054"/>
                </a:moveTo>
                <a:lnTo>
                  <a:pt x="21589" y="65912"/>
                </a:lnTo>
                <a:lnTo>
                  <a:pt x="25008" y="78404"/>
                </a:lnTo>
                <a:lnTo>
                  <a:pt x="50036" y="71585"/>
                </a:lnTo>
                <a:lnTo>
                  <a:pt x="46608" y="59054"/>
                </a:lnTo>
                <a:close/>
              </a:path>
              <a:path w="318770" h="1059814">
                <a:moveTo>
                  <a:pt x="69935" y="59054"/>
                </a:moveTo>
                <a:lnTo>
                  <a:pt x="46608" y="59054"/>
                </a:lnTo>
                <a:lnTo>
                  <a:pt x="50036" y="71585"/>
                </a:lnTo>
                <a:lnTo>
                  <a:pt x="75056" y="64769"/>
                </a:lnTo>
                <a:lnTo>
                  <a:pt x="69935" y="59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17388" y="2766822"/>
            <a:ext cx="318770" cy="1059815"/>
          </a:xfrm>
          <a:custGeom>
            <a:avLst/>
            <a:gdLst/>
            <a:ahLst/>
            <a:cxnLst/>
            <a:rect l="l" t="t" r="r" b="b"/>
            <a:pathLst>
              <a:path w="318770" h="1059814">
                <a:moveTo>
                  <a:pt x="50036" y="71585"/>
                </a:moveTo>
                <a:lnTo>
                  <a:pt x="25008" y="78404"/>
                </a:lnTo>
                <a:lnTo>
                  <a:pt x="293497" y="1059433"/>
                </a:lnTo>
                <a:lnTo>
                  <a:pt x="318388" y="1052576"/>
                </a:lnTo>
                <a:lnTo>
                  <a:pt x="50036" y="71585"/>
                </a:lnTo>
                <a:close/>
              </a:path>
              <a:path w="318770" h="1059814">
                <a:moveTo>
                  <a:pt x="17017" y="0"/>
                </a:moveTo>
                <a:lnTo>
                  <a:pt x="0" y="85216"/>
                </a:lnTo>
                <a:lnTo>
                  <a:pt x="25008" y="78404"/>
                </a:lnTo>
                <a:lnTo>
                  <a:pt x="21589" y="65912"/>
                </a:lnTo>
                <a:lnTo>
                  <a:pt x="46609" y="59054"/>
                </a:lnTo>
                <a:lnTo>
                  <a:pt x="69935" y="59054"/>
                </a:lnTo>
                <a:lnTo>
                  <a:pt x="17017" y="0"/>
                </a:lnTo>
                <a:close/>
              </a:path>
              <a:path w="318770" h="1059814">
                <a:moveTo>
                  <a:pt x="46609" y="59054"/>
                </a:moveTo>
                <a:lnTo>
                  <a:pt x="21589" y="65912"/>
                </a:lnTo>
                <a:lnTo>
                  <a:pt x="25008" y="78404"/>
                </a:lnTo>
                <a:lnTo>
                  <a:pt x="50036" y="71585"/>
                </a:lnTo>
                <a:lnTo>
                  <a:pt x="46609" y="59054"/>
                </a:lnTo>
                <a:close/>
              </a:path>
              <a:path w="318770" h="1059814">
                <a:moveTo>
                  <a:pt x="69935" y="59054"/>
                </a:moveTo>
                <a:lnTo>
                  <a:pt x="46609" y="59054"/>
                </a:lnTo>
                <a:lnTo>
                  <a:pt x="50036" y="71585"/>
                </a:lnTo>
                <a:lnTo>
                  <a:pt x="75057" y="64769"/>
                </a:lnTo>
                <a:lnTo>
                  <a:pt x="69935" y="59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79004" y="2785110"/>
            <a:ext cx="318770" cy="1059815"/>
          </a:xfrm>
          <a:custGeom>
            <a:avLst/>
            <a:gdLst/>
            <a:ahLst/>
            <a:cxnLst/>
            <a:rect l="l" t="t" r="r" b="b"/>
            <a:pathLst>
              <a:path w="318770" h="1059814">
                <a:moveTo>
                  <a:pt x="50036" y="71585"/>
                </a:moveTo>
                <a:lnTo>
                  <a:pt x="25008" y="78404"/>
                </a:lnTo>
                <a:lnTo>
                  <a:pt x="293497" y="1059433"/>
                </a:lnTo>
                <a:lnTo>
                  <a:pt x="318389" y="1052576"/>
                </a:lnTo>
                <a:lnTo>
                  <a:pt x="50036" y="71585"/>
                </a:lnTo>
                <a:close/>
              </a:path>
              <a:path w="318770" h="1059814">
                <a:moveTo>
                  <a:pt x="17018" y="0"/>
                </a:moveTo>
                <a:lnTo>
                  <a:pt x="0" y="85216"/>
                </a:lnTo>
                <a:lnTo>
                  <a:pt x="25008" y="78404"/>
                </a:lnTo>
                <a:lnTo>
                  <a:pt x="21590" y="65912"/>
                </a:lnTo>
                <a:lnTo>
                  <a:pt x="46609" y="59054"/>
                </a:lnTo>
                <a:lnTo>
                  <a:pt x="69935" y="59054"/>
                </a:lnTo>
                <a:lnTo>
                  <a:pt x="17018" y="0"/>
                </a:lnTo>
                <a:close/>
              </a:path>
              <a:path w="318770" h="1059814">
                <a:moveTo>
                  <a:pt x="46609" y="59054"/>
                </a:moveTo>
                <a:lnTo>
                  <a:pt x="21590" y="65912"/>
                </a:lnTo>
                <a:lnTo>
                  <a:pt x="25008" y="78404"/>
                </a:lnTo>
                <a:lnTo>
                  <a:pt x="50036" y="71585"/>
                </a:lnTo>
                <a:lnTo>
                  <a:pt x="46609" y="59054"/>
                </a:lnTo>
                <a:close/>
              </a:path>
              <a:path w="318770" h="1059814">
                <a:moveTo>
                  <a:pt x="69935" y="59054"/>
                </a:moveTo>
                <a:lnTo>
                  <a:pt x="46609" y="59054"/>
                </a:lnTo>
                <a:lnTo>
                  <a:pt x="50036" y="71585"/>
                </a:lnTo>
                <a:lnTo>
                  <a:pt x="75056" y="64769"/>
                </a:lnTo>
                <a:lnTo>
                  <a:pt x="69935" y="59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66800" y="4873752"/>
            <a:ext cx="461772" cy="606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5755" y="5878067"/>
            <a:ext cx="464819" cy="6644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277111" y="551307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5" h="313054">
                <a:moveTo>
                  <a:pt x="51815" y="64769"/>
                </a:moveTo>
                <a:lnTo>
                  <a:pt x="25907" y="64769"/>
                </a:lnTo>
                <a:lnTo>
                  <a:pt x="25907" y="312712"/>
                </a:lnTo>
                <a:lnTo>
                  <a:pt x="51815" y="312712"/>
                </a:lnTo>
                <a:lnTo>
                  <a:pt x="51815" y="64769"/>
                </a:lnTo>
                <a:close/>
              </a:path>
              <a:path w="78105" h="313054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313054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5755" y="5878067"/>
            <a:ext cx="464820" cy="664845"/>
          </a:xfrm>
          <a:prstGeom prst="rect">
            <a:avLst/>
          </a:prstGeom>
          <a:ln w="6095">
            <a:solidFill>
              <a:srgbClr val="4471C4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93980" marR="0" lvl="0" indent="0" algn="l" defTabSz="914400" rtl="0" eaLnBrk="1" fontAlgn="auto" latinLnBrk="0" hangingPunct="1">
              <a:lnSpc>
                <a:spcPts val="279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89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42132" y="4873752"/>
            <a:ext cx="464820" cy="606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340608" y="5865876"/>
            <a:ext cx="464820" cy="6766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35679" y="5513070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40608" y="5865876"/>
            <a:ext cx="464820" cy="67691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 marL="8382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73267" y="5881115"/>
            <a:ext cx="464820" cy="6766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82055" y="5528309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574791" y="4888991"/>
            <a:ext cx="464820" cy="6050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573267" y="5881115"/>
            <a:ext cx="464820" cy="67691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88900" marR="0" lvl="0" indent="0" algn="l" defTabSz="914400" rtl="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816595" y="5897879"/>
            <a:ext cx="464820" cy="6766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031480" y="5545073"/>
            <a:ext cx="78105" cy="313055"/>
          </a:xfrm>
          <a:custGeom>
            <a:avLst/>
            <a:gdLst/>
            <a:ahLst/>
            <a:cxnLst/>
            <a:rect l="l" t="t" r="r" b="b"/>
            <a:pathLst>
              <a:path w="78104" h="313054">
                <a:moveTo>
                  <a:pt x="51816" y="64769"/>
                </a:moveTo>
                <a:lnTo>
                  <a:pt x="25908" y="64769"/>
                </a:lnTo>
                <a:lnTo>
                  <a:pt x="25908" y="312712"/>
                </a:lnTo>
                <a:lnTo>
                  <a:pt x="51816" y="312712"/>
                </a:lnTo>
                <a:lnTo>
                  <a:pt x="51816" y="64769"/>
                </a:lnTo>
                <a:close/>
              </a:path>
              <a:path w="78104" h="313054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313054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825740" y="4905755"/>
            <a:ext cx="464820" cy="605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16595" y="5897879"/>
            <a:ext cx="464820" cy="676910"/>
          </a:xfrm>
          <a:prstGeom prst="rect">
            <a:avLst/>
          </a:prstGeom>
          <a:ln w="6096">
            <a:solidFill>
              <a:srgbClr val="4471C4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 marL="8382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2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𝑥</a:t>
            </a:r>
            <a:r>
              <a:rPr kumimoji="0" sz="1750" b="0" i="0" u="none" strike="noStrike" kern="1200" cap="none" spc="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717548" y="3796284"/>
            <a:ext cx="288036" cy="5394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717548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11832" y="3739388"/>
            <a:ext cx="3327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14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146047" y="3796284"/>
            <a:ext cx="288035" cy="53949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146047" y="3796284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5" y="539495"/>
                </a:lnTo>
                <a:lnTo>
                  <a:pt x="288035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83691" y="3796284"/>
            <a:ext cx="288036" cy="5394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83691" y="3796284"/>
            <a:ext cx="288290" cy="539750"/>
          </a:xfrm>
          <a:prstGeom prst="rect">
            <a:avLst/>
          </a:prstGeom>
          <a:ln w="6095">
            <a:solidFill>
              <a:srgbClr val="EC7C30"/>
            </a:solidFill>
          </a:ln>
        </p:spPr>
        <p:txBody>
          <a:bodyPr vert="horz" wrap="square" lIns="0" tIns="76835" rIns="0" bIns="0" rtlCol="0">
            <a:spAutoFit/>
          </a:bodyPr>
          <a:lstStyle/>
          <a:p>
            <a:pPr marL="22225" marR="0" lvl="0" indent="0" algn="l" defTabSz="914400" rtl="0" eaLnBrk="1" fontAlgn="auto" latinLnBrk="0" hangingPunct="1">
              <a:lnSpc>
                <a:spcPct val="100000"/>
              </a:lnSpc>
              <a:spcBef>
                <a:spcPts val="6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1187" y="3749116"/>
            <a:ext cx="7200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0685" algn="l"/>
              </a:tabLst>
              <a:defRPr/>
            </a:pP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	</a:t>
            </a:r>
            <a:r>
              <a:rPr kumimoji="0" sz="3600" b="0" i="0" u="none" strike="noStrike" kern="1200" cap="none" spc="9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260347" y="4341114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5" h="509270">
                <a:moveTo>
                  <a:pt x="51815" y="64769"/>
                </a:moveTo>
                <a:lnTo>
                  <a:pt x="25908" y="64769"/>
                </a:lnTo>
                <a:lnTo>
                  <a:pt x="25908" y="508888"/>
                </a:lnTo>
                <a:lnTo>
                  <a:pt x="51815" y="508888"/>
                </a:lnTo>
                <a:lnTo>
                  <a:pt x="51815" y="64769"/>
                </a:lnTo>
                <a:close/>
              </a:path>
              <a:path w="78105" h="509270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509270">
                <a:moveTo>
                  <a:pt x="71247" y="64769"/>
                </a:moveTo>
                <a:lnTo>
                  <a:pt x="51815" y="64769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17041" y="4620005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0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78180" y="4338065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69"/>
                </a:moveTo>
                <a:lnTo>
                  <a:pt x="25907" y="64769"/>
                </a:lnTo>
                <a:lnTo>
                  <a:pt x="25907" y="271525"/>
                </a:lnTo>
                <a:lnTo>
                  <a:pt x="51815" y="271525"/>
                </a:lnTo>
                <a:lnTo>
                  <a:pt x="51815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824227" y="4338065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5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5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5" h="271779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994403" y="3779520"/>
            <a:ext cx="288036" cy="5394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994403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421379" y="3779520"/>
            <a:ext cx="288036" cy="53949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421379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859023" y="3779520"/>
            <a:ext cx="288036" cy="53949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859023" y="3779520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862072" y="3843908"/>
            <a:ext cx="281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039236" y="3732657"/>
            <a:ext cx="12852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6240" algn="l"/>
                <a:tab pos="958215" algn="l"/>
              </a:tabLst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	</a:t>
            </a: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r>
              <a:rPr kumimoji="0" sz="1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	</a:t>
            </a:r>
            <a:r>
              <a:rPr kumimoji="0" sz="3600" b="0" i="0" u="none" strike="noStrike" kern="1200" cap="none" spc="217" normalizeH="0" baseline="-1851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2625" b="0" i="0" u="none" strike="noStrike" kern="1200" cap="none" spc="60" normalizeH="0" baseline="317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2625" b="0" i="0" u="none" strike="noStrike" kern="1200" cap="none" spc="0" normalizeH="0" baseline="3174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535679" y="4324350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4" h="509270">
                <a:moveTo>
                  <a:pt x="51816" y="64769"/>
                </a:moveTo>
                <a:lnTo>
                  <a:pt x="25908" y="64769"/>
                </a:lnTo>
                <a:lnTo>
                  <a:pt x="25908" y="508888"/>
                </a:lnTo>
                <a:lnTo>
                  <a:pt x="51816" y="508888"/>
                </a:lnTo>
                <a:lnTo>
                  <a:pt x="51816" y="64769"/>
                </a:lnTo>
                <a:close/>
              </a:path>
              <a:path w="78104" h="509270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509270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992373" y="4603241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1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953511" y="4321302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5" h="271779">
                <a:moveTo>
                  <a:pt x="51815" y="64770"/>
                </a:moveTo>
                <a:lnTo>
                  <a:pt x="25907" y="64770"/>
                </a:lnTo>
                <a:lnTo>
                  <a:pt x="25907" y="271525"/>
                </a:lnTo>
                <a:lnTo>
                  <a:pt x="51815" y="271525"/>
                </a:lnTo>
                <a:lnTo>
                  <a:pt x="51815" y="64770"/>
                </a:lnTo>
                <a:close/>
              </a:path>
              <a:path w="78105" h="27177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5" h="271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099559" y="4321302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70"/>
                </a:moveTo>
                <a:lnTo>
                  <a:pt x="25907" y="64770"/>
                </a:lnTo>
                <a:lnTo>
                  <a:pt x="25907" y="271525"/>
                </a:lnTo>
                <a:lnTo>
                  <a:pt x="51815" y="271525"/>
                </a:lnTo>
                <a:lnTo>
                  <a:pt x="51815" y="64770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7" y="77724"/>
                </a:lnTo>
                <a:lnTo>
                  <a:pt x="25907" y="64770"/>
                </a:lnTo>
                <a:lnTo>
                  <a:pt x="71247" y="64770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70"/>
                </a:moveTo>
                <a:lnTo>
                  <a:pt x="51815" y="64770"/>
                </a:lnTo>
                <a:lnTo>
                  <a:pt x="51815" y="77724"/>
                </a:lnTo>
                <a:lnTo>
                  <a:pt x="77724" y="77724"/>
                </a:lnTo>
                <a:lnTo>
                  <a:pt x="71247" y="6477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237732" y="3790188"/>
            <a:ext cx="288036" cy="53949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6237732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90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229858" y="3733038"/>
            <a:ext cx="33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1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666232" y="3790188"/>
            <a:ext cx="288036" cy="53949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5666232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103876" y="3790188"/>
            <a:ext cx="288036" cy="5394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5103876" y="3790188"/>
            <a:ext cx="288290" cy="539750"/>
          </a:xfrm>
          <a:custGeom>
            <a:avLst/>
            <a:gdLst/>
            <a:ahLst/>
            <a:cxnLst/>
            <a:rect l="l" t="t" r="r" b="b"/>
            <a:pathLst>
              <a:path w="288289" h="539750">
                <a:moveTo>
                  <a:pt x="0" y="539495"/>
                </a:moveTo>
                <a:lnTo>
                  <a:pt x="288036" y="539495"/>
                </a:lnTo>
                <a:lnTo>
                  <a:pt x="288036" y="0"/>
                </a:lnTo>
                <a:lnTo>
                  <a:pt x="0" y="0"/>
                </a:lnTo>
                <a:lnTo>
                  <a:pt x="0" y="539495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106923" y="3854577"/>
            <a:ext cx="281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283834" y="3743325"/>
            <a:ext cx="720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6240" algn="l"/>
              </a:tabLst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	</a:t>
            </a: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780532" y="4333494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4" h="509270">
                <a:moveTo>
                  <a:pt x="51815" y="64769"/>
                </a:moveTo>
                <a:lnTo>
                  <a:pt x="25907" y="64769"/>
                </a:lnTo>
                <a:lnTo>
                  <a:pt x="25907" y="508888"/>
                </a:lnTo>
                <a:lnTo>
                  <a:pt x="51815" y="508888"/>
                </a:lnTo>
                <a:lnTo>
                  <a:pt x="51815" y="64769"/>
                </a:lnTo>
                <a:close/>
              </a:path>
              <a:path w="78104" h="509270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6" y="64769"/>
                </a:lnTo>
                <a:lnTo>
                  <a:pt x="38862" y="0"/>
                </a:lnTo>
                <a:close/>
              </a:path>
              <a:path w="78104" h="509270">
                <a:moveTo>
                  <a:pt x="71246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3" y="77723"/>
                </a:lnTo>
                <a:lnTo>
                  <a:pt x="71246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5237226" y="4613909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1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198364" y="4331970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5" y="271525"/>
                </a:lnTo>
                <a:lnTo>
                  <a:pt x="51815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344411" y="4331970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5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5" y="271525"/>
                </a:lnTo>
                <a:lnTo>
                  <a:pt x="51815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3"/>
                </a:lnTo>
                <a:lnTo>
                  <a:pt x="25908" y="77723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5" y="64769"/>
                </a:lnTo>
                <a:lnTo>
                  <a:pt x="51815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8490204" y="3802379"/>
            <a:ext cx="288035" cy="5410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8490204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482965" y="3746372"/>
            <a:ext cx="3390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21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𝑣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7918704" y="3802379"/>
            <a:ext cx="288035" cy="54101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7918704" y="3802379"/>
            <a:ext cx="288290" cy="541020"/>
          </a:xfrm>
          <a:custGeom>
            <a:avLst/>
            <a:gdLst/>
            <a:ahLst/>
            <a:cxnLst/>
            <a:rect l="l" t="t" r="r" b="b"/>
            <a:pathLst>
              <a:path w="288290" h="541020">
                <a:moveTo>
                  <a:pt x="0" y="541020"/>
                </a:moveTo>
                <a:lnTo>
                  <a:pt x="288035" y="541020"/>
                </a:lnTo>
                <a:lnTo>
                  <a:pt x="288035" y="0"/>
                </a:lnTo>
                <a:lnTo>
                  <a:pt x="0" y="0"/>
                </a:lnTo>
                <a:lnTo>
                  <a:pt x="0" y="541020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7356347" y="3802379"/>
            <a:ext cx="288035" cy="5410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7356347" y="3802379"/>
            <a:ext cx="288290" cy="541020"/>
          </a:xfrm>
          <a:prstGeom prst="rect">
            <a:avLst/>
          </a:prstGeom>
          <a:ln w="6096">
            <a:solidFill>
              <a:srgbClr val="EC7C30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19050" marR="0" lvl="0" indent="0" algn="l" defTabSz="914400" rtl="0" eaLnBrk="1" fontAlgn="auto" latinLnBrk="0" hangingPunct="1">
              <a:lnSpc>
                <a:spcPct val="100000"/>
              </a:lnSpc>
              <a:spcBef>
                <a:spcPts val="6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𝑞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7536942" y="3756786"/>
            <a:ext cx="720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396240" algn="l"/>
              </a:tabLst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	</a:t>
            </a:r>
            <a:r>
              <a:rPr kumimoji="0" sz="3600" b="0" i="0" u="none" strike="noStrike" kern="1200" cap="none" spc="17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𝑘</a:t>
            </a: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8033004" y="4347209"/>
            <a:ext cx="78105" cy="509270"/>
          </a:xfrm>
          <a:custGeom>
            <a:avLst/>
            <a:gdLst/>
            <a:ahLst/>
            <a:cxnLst/>
            <a:rect l="l" t="t" r="r" b="b"/>
            <a:pathLst>
              <a:path w="78104" h="509270">
                <a:moveTo>
                  <a:pt x="51816" y="64769"/>
                </a:moveTo>
                <a:lnTo>
                  <a:pt x="25907" y="64769"/>
                </a:lnTo>
                <a:lnTo>
                  <a:pt x="25907" y="508888"/>
                </a:lnTo>
                <a:lnTo>
                  <a:pt x="51816" y="508888"/>
                </a:lnTo>
                <a:lnTo>
                  <a:pt x="51816" y="64769"/>
                </a:lnTo>
                <a:close/>
              </a:path>
              <a:path w="78104" h="509270">
                <a:moveTo>
                  <a:pt x="38862" y="0"/>
                </a:moveTo>
                <a:lnTo>
                  <a:pt x="0" y="77723"/>
                </a:lnTo>
                <a:lnTo>
                  <a:pt x="25907" y="77723"/>
                </a:lnTo>
                <a:lnTo>
                  <a:pt x="25907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509270">
                <a:moveTo>
                  <a:pt x="71247" y="64769"/>
                </a:moveTo>
                <a:lnTo>
                  <a:pt x="51816" y="64769"/>
                </a:lnTo>
                <a:lnTo>
                  <a:pt x="51816" y="77723"/>
                </a:lnTo>
                <a:lnTo>
                  <a:pt x="77724" y="77723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489697" y="4627626"/>
            <a:ext cx="1146175" cy="0"/>
          </a:xfrm>
          <a:custGeom>
            <a:avLst/>
            <a:gdLst/>
            <a:ahLst/>
            <a:cxnLst/>
            <a:rect l="l" t="t" r="r" b="b"/>
            <a:pathLst>
              <a:path w="1146175">
                <a:moveTo>
                  <a:pt x="0" y="0"/>
                </a:moveTo>
                <a:lnTo>
                  <a:pt x="1145921" y="0"/>
                </a:lnTo>
              </a:path>
            </a:pathLst>
          </a:custGeom>
          <a:ln w="25908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450835" y="4345685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596883" y="4345685"/>
            <a:ext cx="78105" cy="271780"/>
          </a:xfrm>
          <a:custGeom>
            <a:avLst/>
            <a:gdLst/>
            <a:ahLst/>
            <a:cxnLst/>
            <a:rect l="l" t="t" r="r" b="b"/>
            <a:pathLst>
              <a:path w="78104" h="271779">
                <a:moveTo>
                  <a:pt x="51816" y="64769"/>
                </a:moveTo>
                <a:lnTo>
                  <a:pt x="25908" y="64769"/>
                </a:lnTo>
                <a:lnTo>
                  <a:pt x="25908" y="271525"/>
                </a:lnTo>
                <a:lnTo>
                  <a:pt x="51816" y="271525"/>
                </a:lnTo>
                <a:lnTo>
                  <a:pt x="51816" y="64769"/>
                </a:lnTo>
                <a:close/>
              </a:path>
              <a:path w="78104" h="271779">
                <a:moveTo>
                  <a:pt x="38862" y="0"/>
                </a:moveTo>
                <a:lnTo>
                  <a:pt x="0" y="77724"/>
                </a:lnTo>
                <a:lnTo>
                  <a:pt x="25908" y="77724"/>
                </a:lnTo>
                <a:lnTo>
                  <a:pt x="25908" y="64769"/>
                </a:lnTo>
                <a:lnTo>
                  <a:pt x="71247" y="64769"/>
                </a:lnTo>
                <a:lnTo>
                  <a:pt x="38862" y="0"/>
                </a:lnTo>
                <a:close/>
              </a:path>
              <a:path w="78104" h="271779">
                <a:moveTo>
                  <a:pt x="71247" y="64769"/>
                </a:moveTo>
                <a:lnTo>
                  <a:pt x="51816" y="64769"/>
                </a:lnTo>
                <a:lnTo>
                  <a:pt x="51816" y="77724"/>
                </a:lnTo>
                <a:lnTo>
                  <a:pt x="77724" y="77724"/>
                </a:lnTo>
                <a:lnTo>
                  <a:pt x="71247" y="6476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937260" y="2601467"/>
            <a:ext cx="192024" cy="1920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3233927" y="2610611"/>
            <a:ext cx="192023" cy="19202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5439155" y="2618232"/>
            <a:ext cx="192024" cy="1935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690104" y="2644139"/>
            <a:ext cx="192024" cy="19202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25957" y="2802889"/>
            <a:ext cx="7061200" cy="1006475"/>
          </a:xfrm>
          <a:custGeom>
            <a:avLst/>
            <a:gdLst/>
            <a:ahLst/>
            <a:cxnLst/>
            <a:rect l="l" t="t" r="r" b="b"/>
            <a:pathLst>
              <a:path w="7061200" h="1006475">
                <a:moveTo>
                  <a:pt x="6982262" y="25636"/>
                </a:moveTo>
                <a:lnTo>
                  <a:pt x="0" y="980567"/>
                </a:lnTo>
                <a:lnTo>
                  <a:pt x="3505" y="1006221"/>
                </a:lnTo>
                <a:lnTo>
                  <a:pt x="6985777" y="51296"/>
                </a:lnTo>
                <a:lnTo>
                  <a:pt x="6982262" y="25636"/>
                </a:lnTo>
                <a:close/>
              </a:path>
              <a:path w="7061200" h="1006475">
                <a:moveTo>
                  <a:pt x="7049077" y="23875"/>
                </a:moveTo>
                <a:lnTo>
                  <a:pt x="6995134" y="23875"/>
                </a:lnTo>
                <a:lnTo>
                  <a:pt x="6998690" y="49530"/>
                </a:lnTo>
                <a:lnTo>
                  <a:pt x="6985777" y="51296"/>
                </a:lnTo>
                <a:lnTo>
                  <a:pt x="6989292" y="76962"/>
                </a:lnTo>
                <a:lnTo>
                  <a:pt x="7061047" y="27939"/>
                </a:lnTo>
                <a:lnTo>
                  <a:pt x="7049077" y="23875"/>
                </a:lnTo>
                <a:close/>
              </a:path>
              <a:path w="7061200" h="1006475">
                <a:moveTo>
                  <a:pt x="6995134" y="23875"/>
                </a:moveTo>
                <a:lnTo>
                  <a:pt x="6982262" y="25636"/>
                </a:lnTo>
                <a:lnTo>
                  <a:pt x="6985777" y="51296"/>
                </a:lnTo>
                <a:lnTo>
                  <a:pt x="6998690" y="49530"/>
                </a:lnTo>
                <a:lnTo>
                  <a:pt x="6995134" y="23875"/>
                </a:lnTo>
                <a:close/>
              </a:path>
              <a:path w="7061200" h="1006475">
                <a:moveTo>
                  <a:pt x="6978751" y="0"/>
                </a:moveTo>
                <a:lnTo>
                  <a:pt x="6982262" y="25636"/>
                </a:lnTo>
                <a:lnTo>
                  <a:pt x="6995134" y="23875"/>
                </a:lnTo>
                <a:lnTo>
                  <a:pt x="7049077" y="23875"/>
                </a:lnTo>
                <a:lnTo>
                  <a:pt x="69787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725093" y="2784094"/>
            <a:ext cx="4811395" cy="1026160"/>
          </a:xfrm>
          <a:custGeom>
            <a:avLst/>
            <a:gdLst/>
            <a:ahLst/>
            <a:cxnLst/>
            <a:rect l="l" t="t" r="r" b="b"/>
            <a:pathLst>
              <a:path w="4811395" h="1026160">
                <a:moveTo>
                  <a:pt x="4732221" y="25350"/>
                </a:moveTo>
                <a:lnTo>
                  <a:pt x="0" y="1000505"/>
                </a:lnTo>
                <a:lnTo>
                  <a:pt x="5232" y="1025905"/>
                </a:lnTo>
                <a:lnTo>
                  <a:pt x="4737437" y="50748"/>
                </a:lnTo>
                <a:lnTo>
                  <a:pt x="4732221" y="25350"/>
                </a:lnTo>
                <a:close/>
              </a:path>
              <a:path w="4811395" h="1026160">
                <a:moveTo>
                  <a:pt x="4810478" y="22732"/>
                </a:moveTo>
                <a:lnTo>
                  <a:pt x="4744923" y="22732"/>
                </a:lnTo>
                <a:lnTo>
                  <a:pt x="4750130" y="48132"/>
                </a:lnTo>
                <a:lnTo>
                  <a:pt x="4737437" y="50748"/>
                </a:lnTo>
                <a:lnTo>
                  <a:pt x="4742637" y="76072"/>
                </a:lnTo>
                <a:lnTo>
                  <a:pt x="4810478" y="22732"/>
                </a:lnTo>
                <a:close/>
              </a:path>
              <a:path w="4811395" h="1026160">
                <a:moveTo>
                  <a:pt x="4744923" y="22732"/>
                </a:moveTo>
                <a:lnTo>
                  <a:pt x="4732221" y="25350"/>
                </a:lnTo>
                <a:lnTo>
                  <a:pt x="4737437" y="50748"/>
                </a:lnTo>
                <a:lnTo>
                  <a:pt x="4750130" y="48132"/>
                </a:lnTo>
                <a:lnTo>
                  <a:pt x="4744923" y="22732"/>
                </a:lnTo>
                <a:close/>
              </a:path>
              <a:path w="4811395" h="1026160">
                <a:moveTo>
                  <a:pt x="4727016" y="0"/>
                </a:moveTo>
                <a:lnTo>
                  <a:pt x="4732221" y="25350"/>
                </a:lnTo>
                <a:lnTo>
                  <a:pt x="4744923" y="22732"/>
                </a:lnTo>
                <a:lnTo>
                  <a:pt x="4810478" y="22732"/>
                </a:lnTo>
                <a:lnTo>
                  <a:pt x="4810963" y="22351"/>
                </a:lnTo>
                <a:lnTo>
                  <a:pt x="47270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723061" y="2788920"/>
            <a:ext cx="2607945" cy="1020444"/>
          </a:xfrm>
          <a:custGeom>
            <a:avLst/>
            <a:gdLst/>
            <a:ahLst/>
            <a:cxnLst/>
            <a:rect l="l" t="t" r="r" b="b"/>
            <a:pathLst>
              <a:path w="2607945" h="1020445">
                <a:moveTo>
                  <a:pt x="2530430" y="24188"/>
                </a:moveTo>
                <a:lnTo>
                  <a:pt x="0" y="995933"/>
                </a:lnTo>
                <a:lnTo>
                  <a:pt x="9296" y="1020190"/>
                </a:lnTo>
                <a:lnTo>
                  <a:pt x="2539687" y="48324"/>
                </a:lnTo>
                <a:lnTo>
                  <a:pt x="2530430" y="24188"/>
                </a:lnTo>
                <a:close/>
              </a:path>
              <a:path w="2607945" h="1020445">
                <a:moveTo>
                  <a:pt x="2597415" y="19557"/>
                </a:moveTo>
                <a:lnTo>
                  <a:pt x="2542489" y="19557"/>
                </a:lnTo>
                <a:lnTo>
                  <a:pt x="2551760" y="43687"/>
                </a:lnTo>
                <a:lnTo>
                  <a:pt x="2539687" y="48324"/>
                </a:lnTo>
                <a:lnTo>
                  <a:pt x="2548966" y="72516"/>
                </a:lnTo>
                <a:lnTo>
                  <a:pt x="2597415" y="19557"/>
                </a:lnTo>
                <a:close/>
              </a:path>
              <a:path w="2607945" h="1020445">
                <a:moveTo>
                  <a:pt x="2542489" y="19557"/>
                </a:moveTo>
                <a:lnTo>
                  <a:pt x="2530430" y="24188"/>
                </a:lnTo>
                <a:lnTo>
                  <a:pt x="2539687" y="48324"/>
                </a:lnTo>
                <a:lnTo>
                  <a:pt x="2551760" y="43687"/>
                </a:lnTo>
                <a:lnTo>
                  <a:pt x="2542489" y="19557"/>
                </a:lnTo>
                <a:close/>
              </a:path>
              <a:path w="2607945" h="1020445">
                <a:moveTo>
                  <a:pt x="2521153" y="0"/>
                </a:moveTo>
                <a:lnTo>
                  <a:pt x="2530430" y="24188"/>
                </a:lnTo>
                <a:lnTo>
                  <a:pt x="2542489" y="19557"/>
                </a:lnTo>
                <a:lnTo>
                  <a:pt x="2597415" y="19557"/>
                </a:lnTo>
                <a:lnTo>
                  <a:pt x="2607640" y="8381"/>
                </a:lnTo>
                <a:lnTo>
                  <a:pt x="25211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Self-attention</a:t>
            </a:r>
            <a:endParaRPr lang="en-US" dirty="0"/>
          </a:p>
        </p:txBody>
      </p:sp>
      <p:sp>
        <p:nvSpPr>
          <p:cNvPr id="79" name="object 79"/>
          <p:cNvSpPr/>
          <p:nvPr/>
        </p:nvSpPr>
        <p:spPr>
          <a:xfrm>
            <a:off x="715314" y="2788157"/>
            <a:ext cx="332740" cy="1012190"/>
          </a:xfrm>
          <a:custGeom>
            <a:avLst/>
            <a:gdLst/>
            <a:ahLst/>
            <a:cxnLst/>
            <a:rect l="l" t="t" r="r" b="b"/>
            <a:pathLst>
              <a:path w="332740" h="1012189">
                <a:moveTo>
                  <a:pt x="282766" y="70618"/>
                </a:moveTo>
                <a:lnTo>
                  <a:pt x="0" y="1004442"/>
                </a:lnTo>
                <a:lnTo>
                  <a:pt x="24790" y="1011935"/>
                </a:lnTo>
                <a:lnTo>
                  <a:pt x="307569" y="78114"/>
                </a:lnTo>
                <a:lnTo>
                  <a:pt x="282766" y="70618"/>
                </a:lnTo>
                <a:close/>
              </a:path>
              <a:path w="332740" h="1012189">
                <a:moveTo>
                  <a:pt x="327654" y="58292"/>
                </a:moveTo>
                <a:lnTo>
                  <a:pt x="286499" y="58292"/>
                </a:lnTo>
                <a:lnTo>
                  <a:pt x="311302" y="65786"/>
                </a:lnTo>
                <a:lnTo>
                  <a:pt x="307569" y="78114"/>
                </a:lnTo>
                <a:lnTo>
                  <a:pt x="332333" y="85597"/>
                </a:lnTo>
                <a:lnTo>
                  <a:pt x="327654" y="58292"/>
                </a:lnTo>
                <a:close/>
              </a:path>
              <a:path w="332740" h="1012189">
                <a:moveTo>
                  <a:pt x="286499" y="58292"/>
                </a:moveTo>
                <a:lnTo>
                  <a:pt x="282766" y="70618"/>
                </a:lnTo>
                <a:lnTo>
                  <a:pt x="307569" y="78114"/>
                </a:lnTo>
                <a:lnTo>
                  <a:pt x="311302" y="65786"/>
                </a:lnTo>
                <a:lnTo>
                  <a:pt x="286499" y="58292"/>
                </a:lnTo>
                <a:close/>
              </a:path>
              <a:path w="332740" h="1012189">
                <a:moveTo>
                  <a:pt x="317665" y="0"/>
                </a:moveTo>
                <a:lnTo>
                  <a:pt x="257949" y="63118"/>
                </a:lnTo>
                <a:lnTo>
                  <a:pt x="282766" y="70618"/>
                </a:lnTo>
                <a:lnTo>
                  <a:pt x="286499" y="58292"/>
                </a:lnTo>
                <a:lnTo>
                  <a:pt x="327654" y="58292"/>
                </a:lnTo>
                <a:lnTo>
                  <a:pt x="31766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825740" y="4905755"/>
            <a:ext cx="46482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0330" marR="0" lvl="0" indent="0" algn="l" defTabSz="914400" rtl="0" eaLnBrk="1" fontAlgn="auto" latinLnBrk="0" hangingPunct="1">
              <a:lnSpc>
                <a:spcPts val="267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5574791" y="4888991"/>
            <a:ext cx="464820" cy="605155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2870" marR="0" lvl="0" indent="0" algn="l" defTabSz="914400" rtl="0" eaLnBrk="1" fontAlgn="auto" latinLnBrk="0" hangingPunct="1">
              <a:lnSpc>
                <a:spcPts val="272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3342132" y="4873752"/>
            <a:ext cx="464820" cy="607060"/>
          </a:xfrm>
          <a:prstGeom prst="rect">
            <a:avLst/>
          </a:prstGeom>
          <a:ln w="6096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3189" marR="0" lvl="0" indent="0" algn="l" defTabSz="914400" rtl="0" eaLnBrk="1" fontAlgn="auto" latinLnBrk="0" hangingPunct="1">
              <a:lnSpc>
                <a:spcPts val="28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6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1066800" y="4873752"/>
            <a:ext cx="462280" cy="607060"/>
          </a:xfrm>
          <a:prstGeom prst="rect">
            <a:avLst/>
          </a:prstGeom>
          <a:ln w="6095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7950" marR="0" lvl="0" indent="0" algn="l" defTabSz="914400" rtl="0" eaLnBrk="1" fontAlgn="auto" latinLnBrk="0" hangingPunct="1">
              <a:lnSpc>
                <a:spcPts val="27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3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𝑎</a:t>
            </a:r>
            <a:r>
              <a:rPr kumimoji="0" sz="1750" b="0" i="0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1054608" y="1266444"/>
            <a:ext cx="461772" cy="60502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1054608" y="1266444"/>
            <a:ext cx="462280" cy="605155"/>
          </a:xfrm>
          <a:prstGeom prst="rect">
            <a:avLst/>
          </a:prstGeom>
          <a:ln w="6095">
            <a:solidFill>
              <a:srgbClr val="6FAC4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05410" marR="0" lvl="0" indent="0" algn="l" defTabSz="914400" rtl="0" eaLnBrk="1" fontAlgn="auto" latinLnBrk="0" hangingPunct="1">
              <a:lnSpc>
                <a:spcPts val="285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44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𝑏</a:t>
            </a:r>
            <a:r>
              <a:rPr kumimoji="0" sz="1750" b="0" i="0" u="none" strike="noStrike" kern="1200" cap="none" spc="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823466" y="2878073"/>
            <a:ext cx="78105" cy="895350"/>
          </a:xfrm>
          <a:custGeom>
            <a:avLst/>
            <a:gdLst/>
            <a:ahLst/>
            <a:cxnLst/>
            <a:rect l="l" t="t" r="r" b="b"/>
            <a:pathLst>
              <a:path w="78105" h="895350">
                <a:moveTo>
                  <a:pt x="51821" y="77596"/>
                </a:moveTo>
                <a:lnTo>
                  <a:pt x="25913" y="77850"/>
                </a:lnTo>
                <a:lnTo>
                  <a:pt x="34289" y="894842"/>
                </a:lnTo>
                <a:lnTo>
                  <a:pt x="60197" y="894588"/>
                </a:lnTo>
                <a:lnTo>
                  <a:pt x="51821" y="77596"/>
                </a:lnTo>
                <a:close/>
              </a:path>
              <a:path w="78105" h="895350">
                <a:moveTo>
                  <a:pt x="38100" y="0"/>
                </a:moveTo>
                <a:lnTo>
                  <a:pt x="0" y="78104"/>
                </a:lnTo>
                <a:lnTo>
                  <a:pt x="25913" y="77850"/>
                </a:lnTo>
                <a:lnTo>
                  <a:pt x="25781" y="64897"/>
                </a:lnTo>
                <a:lnTo>
                  <a:pt x="71217" y="64642"/>
                </a:lnTo>
                <a:lnTo>
                  <a:pt x="38100" y="0"/>
                </a:lnTo>
                <a:close/>
              </a:path>
              <a:path w="78105" h="895350">
                <a:moveTo>
                  <a:pt x="51688" y="64642"/>
                </a:moveTo>
                <a:lnTo>
                  <a:pt x="25781" y="64897"/>
                </a:lnTo>
                <a:lnTo>
                  <a:pt x="25913" y="77850"/>
                </a:lnTo>
                <a:lnTo>
                  <a:pt x="51821" y="77596"/>
                </a:lnTo>
                <a:lnTo>
                  <a:pt x="51688" y="64642"/>
                </a:lnTo>
                <a:close/>
              </a:path>
              <a:path w="78105" h="895350">
                <a:moveTo>
                  <a:pt x="71217" y="64642"/>
                </a:moveTo>
                <a:lnTo>
                  <a:pt x="51688" y="64642"/>
                </a:lnTo>
                <a:lnTo>
                  <a:pt x="51821" y="77596"/>
                </a:lnTo>
                <a:lnTo>
                  <a:pt x="77723" y="77342"/>
                </a:lnTo>
                <a:lnTo>
                  <a:pt x="71217" y="6464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1711451" y="2567939"/>
            <a:ext cx="298704" cy="30937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711451" y="2567939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4" y="309372"/>
                </a:lnTo>
                <a:lnTo>
                  <a:pt x="298704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095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767077" y="2626614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9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1769617" y="2632201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5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4086605" y="2885694"/>
            <a:ext cx="78105" cy="895350"/>
          </a:xfrm>
          <a:custGeom>
            <a:avLst/>
            <a:gdLst/>
            <a:ahLst/>
            <a:cxnLst/>
            <a:rect l="l" t="t" r="r" b="b"/>
            <a:pathLst>
              <a:path w="78104" h="895350">
                <a:moveTo>
                  <a:pt x="51821" y="77596"/>
                </a:moveTo>
                <a:lnTo>
                  <a:pt x="25913" y="77850"/>
                </a:lnTo>
                <a:lnTo>
                  <a:pt x="34290" y="894841"/>
                </a:lnTo>
                <a:lnTo>
                  <a:pt x="60198" y="894587"/>
                </a:lnTo>
                <a:lnTo>
                  <a:pt x="51821" y="77596"/>
                </a:lnTo>
                <a:close/>
              </a:path>
              <a:path w="78104" h="895350">
                <a:moveTo>
                  <a:pt x="38100" y="0"/>
                </a:moveTo>
                <a:lnTo>
                  <a:pt x="0" y="78104"/>
                </a:lnTo>
                <a:lnTo>
                  <a:pt x="25913" y="77850"/>
                </a:lnTo>
                <a:lnTo>
                  <a:pt x="25781" y="64896"/>
                </a:lnTo>
                <a:lnTo>
                  <a:pt x="71217" y="64642"/>
                </a:lnTo>
                <a:lnTo>
                  <a:pt x="38100" y="0"/>
                </a:lnTo>
                <a:close/>
              </a:path>
              <a:path w="78104" h="895350">
                <a:moveTo>
                  <a:pt x="51689" y="64642"/>
                </a:moveTo>
                <a:lnTo>
                  <a:pt x="25781" y="64896"/>
                </a:lnTo>
                <a:lnTo>
                  <a:pt x="25913" y="77850"/>
                </a:lnTo>
                <a:lnTo>
                  <a:pt x="51821" y="77596"/>
                </a:lnTo>
                <a:lnTo>
                  <a:pt x="51689" y="64642"/>
                </a:lnTo>
                <a:close/>
              </a:path>
              <a:path w="78104" h="895350">
                <a:moveTo>
                  <a:pt x="71217" y="64642"/>
                </a:moveTo>
                <a:lnTo>
                  <a:pt x="51689" y="64642"/>
                </a:lnTo>
                <a:lnTo>
                  <a:pt x="51821" y="77596"/>
                </a:lnTo>
                <a:lnTo>
                  <a:pt x="77724" y="77342"/>
                </a:lnTo>
                <a:lnTo>
                  <a:pt x="71217" y="6464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3974591" y="2575560"/>
            <a:ext cx="298703" cy="30937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3974591" y="2575560"/>
            <a:ext cx="299085" cy="309880"/>
          </a:xfrm>
          <a:custGeom>
            <a:avLst/>
            <a:gdLst/>
            <a:ahLst/>
            <a:cxnLst/>
            <a:rect l="l" t="t" r="r" b="b"/>
            <a:pathLst>
              <a:path w="299085" h="309880">
                <a:moveTo>
                  <a:pt x="0" y="309372"/>
                </a:moveTo>
                <a:lnTo>
                  <a:pt x="298703" y="309372"/>
                </a:lnTo>
                <a:lnTo>
                  <a:pt x="298703" y="0"/>
                </a:lnTo>
                <a:lnTo>
                  <a:pt x="0" y="0"/>
                </a:lnTo>
                <a:lnTo>
                  <a:pt x="0" y="309372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4028694" y="2634233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4032250" y="2639822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6348221" y="2902457"/>
            <a:ext cx="78105" cy="895350"/>
          </a:xfrm>
          <a:custGeom>
            <a:avLst/>
            <a:gdLst/>
            <a:ahLst/>
            <a:cxnLst/>
            <a:rect l="l" t="t" r="r" b="b"/>
            <a:pathLst>
              <a:path w="78104" h="895350">
                <a:moveTo>
                  <a:pt x="51821" y="77596"/>
                </a:moveTo>
                <a:lnTo>
                  <a:pt x="25913" y="77850"/>
                </a:lnTo>
                <a:lnTo>
                  <a:pt x="34289" y="894841"/>
                </a:lnTo>
                <a:lnTo>
                  <a:pt x="60198" y="894587"/>
                </a:lnTo>
                <a:lnTo>
                  <a:pt x="51821" y="77596"/>
                </a:lnTo>
                <a:close/>
              </a:path>
              <a:path w="78104" h="895350">
                <a:moveTo>
                  <a:pt x="38100" y="0"/>
                </a:moveTo>
                <a:lnTo>
                  <a:pt x="0" y="78104"/>
                </a:lnTo>
                <a:lnTo>
                  <a:pt x="25913" y="77850"/>
                </a:lnTo>
                <a:lnTo>
                  <a:pt x="25780" y="64896"/>
                </a:lnTo>
                <a:lnTo>
                  <a:pt x="71217" y="64642"/>
                </a:lnTo>
                <a:lnTo>
                  <a:pt x="38100" y="0"/>
                </a:lnTo>
                <a:close/>
              </a:path>
              <a:path w="78104" h="895350">
                <a:moveTo>
                  <a:pt x="51688" y="64642"/>
                </a:moveTo>
                <a:lnTo>
                  <a:pt x="25780" y="64896"/>
                </a:lnTo>
                <a:lnTo>
                  <a:pt x="25913" y="77850"/>
                </a:lnTo>
                <a:lnTo>
                  <a:pt x="51821" y="77596"/>
                </a:lnTo>
                <a:lnTo>
                  <a:pt x="51688" y="64642"/>
                </a:lnTo>
                <a:close/>
              </a:path>
              <a:path w="78104" h="895350">
                <a:moveTo>
                  <a:pt x="71217" y="64642"/>
                </a:moveTo>
                <a:lnTo>
                  <a:pt x="51688" y="64642"/>
                </a:lnTo>
                <a:lnTo>
                  <a:pt x="51821" y="77596"/>
                </a:lnTo>
                <a:lnTo>
                  <a:pt x="77724" y="77342"/>
                </a:lnTo>
                <a:lnTo>
                  <a:pt x="71217" y="6464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6236208" y="2590800"/>
            <a:ext cx="297180" cy="310896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6236208" y="2590800"/>
            <a:ext cx="297180" cy="311150"/>
          </a:xfrm>
          <a:custGeom>
            <a:avLst/>
            <a:gdLst/>
            <a:ahLst/>
            <a:cxnLst/>
            <a:rect l="l" t="t" r="r" b="b"/>
            <a:pathLst>
              <a:path w="297179" h="311150">
                <a:moveTo>
                  <a:pt x="0" y="310896"/>
                </a:moveTo>
                <a:lnTo>
                  <a:pt x="297180" y="310896"/>
                </a:lnTo>
                <a:lnTo>
                  <a:pt x="297180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6290309" y="2650998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6" y="202818"/>
                </a:lnTo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293611" y="2655823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723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5" name="object 105"/>
          <p:cNvSpPr/>
          <p:nvPr/>
        </p:nvSpPr>
        <p:spPr>
          <a:xfrm>
            <a:off x="8577833" y="2919222"/>
            <a:ext cx="78105" cy="895350"/>
          </a:xfrm>
          <a:custGeom>
            <a:avLst/>
            <a:gdLst/>
            <a:ahLst/>
            <a:cxnLst/>
            <a:rect l="l" t="t" r="r" b="b"/>
            <a:pathLst>
              <a:path w="78104" h="895350">
                <a:moveTo>
                  <a:pt x="51821" y="77596"/>
                </a:moveTo>
                <a:lnTo>
                  <a:pt x="25913" y="77850"/>
                </a:lnTo>
                <a:lnTo>
                  <a:pt x="34290" y="894841"/>
                </a:lnTo>
                <a:lnTo>
                  <a:pt x="60198" y="894588"/>
                </a:lnTo>
                <a:lnTo>
                  <a:pt x="51821" y="77596"/>
                </a:lnTo>
                <a:close/>
              </a:path>
              <a:path w="78104" h="895350">
                <a:moveTo>
                  <a:pt x="38100" y="0"/>
                </a:moveTo>
                <a:lnTo>
                  <a:pt x="0" y="78104"/>
                </a:lnTo>
                <a:lnTo>
                  <a:pt x="25913" y="77850"/>
                </a:lnTo>
                <a:lnTo>
                  <a:pt x="25781" y="64897"/>
                </a:lnTo>
                <a:lnTo>
                  <a:pt x="71217" y="64642"/>
                </a:lnTo>
                <a:lnTo>
                  <a:pt x="38100" y="0"/>
                </a:lnTo>
                <a:close/>
              </a:path>
              <a:path w="78104" h="895350">
                <a:moveTo>
                  <a:pt x="51689" y="64642"/>
                </a:moveTo>
                <a:lnTo>
                  <a:pt x="25781" y="64897"/>
                </a:lnTo>
                <a:lnTo>
                  <a:pt x="25913" y="77850"/>
                </a:lnTo>
                <a:lnTo>
                  <a:pt x="51821" y="77596"/>
                </a:lnTo>
                <a:lnTo>
                  <a:pt x="51689" y="64642"/>
                </a:lnTo>
                <a:close/>
              </a:path>
              <a:path w="78104" h="895350">
                <a:moveTo>
                  <a:pt x="71217" y="64642"/>
                </a:moveTo>
                <a:lnTo>
                  <a:pt x="51689" y="64642"/>
                </a:lnTo>
                <a:lnTo>
                  <a:pt x="51821" y="77596"/>
                </a:lnTo>
                <a:lnTo>
                  <a:pt x="77724" y="77342"/>
                </a:lnTo>
                <a:lnTo>
                  <a:pt x="71217" y="6464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8465819" y="2607564"/>
            <a:ext cx="298703" cy="310896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8465819" y="2607564"/>
            <a:ext cx="299085" cy="311150"/>
          </a:xfrm>
          <a:custGeom>
            <a:avLst/>
            <a:gdLst/>
            <a:ahLst/>
            <a:cxnLst/>
            <a:rect l="l" t="t" r="r" b="b"/>
            <a:pathLst>
              <a:path w="299084" h="311150">
                <a:moveTo>
                  <a:pt x="0" y="310896"/>
                </a:moveTo>
                <a:lnTo>
                  <a:pt x="298703" y="310896"/>
                </a:lnTo>
                <a:lnTo>
                  <a:pt x="298703" y="0"/>
                </a:lnTo>
                <a:lnTo>
                  <a:pt x="0" y="0"/>
                </a:lnTo>
                <a:lnTo>
                  <a:pt x="0" y="310896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8519921" y="2667761"/>
            <a:ext cx="200025" cy="203200"/>
          </a:xfrm>
          <a:custGeom>
            <a:avLst/>
            <a:gdLst/>
            <a:ahLst/>
            <a:cxnLst/>
            <a:rect l="l" t="t" r="r" b="b"/>
            <a:pathLst>
              <a:path w="200025" h="203200">
                <a:moveTo>
                  <a:pt x="0" y="0"/>
                </a:moveTo>
                <a:lnTo>
                  <a:pt x="199517" y="202818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8523731" y="2672460"/>
            <a:ext cx="184150" cy="196850"/>
          </a:xfrm>
          <a:custGeom>
            <a:avLst/>
            <a:gdLst/>
            <a:ahLst/>
            <a:cxnLst/>
            <a:rect l="l" t="t" r="r" b="b"/>
            <a:pathLst>
              <a:path w="184150" h="196850">
                <a:moveTo>
                  <a:pt x="183896" y="0"/>
                </a:moveTo>
                <a:lnTo>
                  <a:pt x="0" y="19685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1870710" y="1602486"/>
            <a:ext cx="0" cy="944244"/>
          </a:xfrm>
          <a:custGeom>
            <a:avLst/>
            <a:gdLst/>
            <a:ahLst/>
            <a:cxnLst/>
            <a:rect l="l" t="t" r="r" b="b"/>
            <a:pathLst>
              <a:path h="944244">
                <a:moveTo>
                  <a:pt x="0" y="943990"/>
                </a:moveTo>
                <a:lnTo>
                  <a:pt x="0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4117085" y="1576577"/>
            <a:ext cx="0" cy="987425"/>
          </a:xfrm>
          <a:custGeom>
            <a:avLst/>
            <a:gdLst/>
            <a:ahLst/>
            <a:cxnLst/>
            <a:rect l="l" t="t" r="r" b="b"/>
            <a:pathLst>
              <a:path h="987425">
                <a:moveTo>
                  <a:pt x="0" y="987171"/>
                </a:moveTo>
                <a:lnTo>
                  <a:pt x="0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6383273" y="1546097"/>
            <a:ext cx="0" cy="1036319"/>
          </a:xfrm>
          <a:custGeom>
            <a:avLst/>
            <a:gdLst/>
            <a:ahLst/>
            <a:cxnLst/>
            <a:rect l="l" t="t" r="r" b="b"/>
            <a:pathLst>
              <a:path h="1036319">
                <a:moveTo>
                  <a:pt x="0" y="1036319"/>
                </a:moveTo>
                <a:lnTo>
                  <a:pt x="0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8614409" y="1565910"/>
            <a:ext cx="0" cy="1054100"/>
          </a:xfrm>
          <a:custGeom>
            <a:avLst/>
            <a:gdLst/>
            <a:ahLst/>
            <a:cxnLst/>
            <a:rect l="l" t="t" r="r" b="b"/>
            <a:pathLst>
              <a:path h="1054100">
                <a:moveTo>
                  <a:pt x="0" y="1053845"/>
                </a:moveTo>
                <a:lnTo>
                  <a:pt x="0" y="0"/>
                </a:lnTo>
              </a:path>
            </a:pathLst>
          </a:custGeom>
          <a:ln w="25908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1155953" y="2671572"/>
            <a:ext cx="556895" cy="78105"/>
          </a:xfrm>
          <a:custGeom>
            <a:avLst/>
            <a:gdLst/>
            <a:ahLst/>
            <a:cxnLst/>
            <a:rect l="l" t="t" r="r" b="b"/>
            <a:pathLst>
              <a:path w="556894" h="78105">
                <a:moveTo>
                  <a:pt x="478916" y="0"/>
                </a:moveTo>
                <a:lnTo>
                  <a:pt x="478916" y="77724"/>
                </a:lnTo>
                <a:lnTo>
                  <a:pt x="530733" y="51815"/>
                </a:lnTo>
                <a:lnTo>
                  <a:pt x="491871" y="51815"/>
                </a:lnTo>
                <a:lnTo>
                  <a:pt x="491871" y="25907"/>
                </a:lnTo>
                <a:lnTo>
                  <a:pt x="530732" y="25907"/>
                </a:lnTo>
                <a:lnTo>
                  <a:pt x="478916" y="0"/>
                </a:lnTo>
                <a:close/>
              </a:path>
              <a:path w="556894" h="78105">
                <a:moveTo>
                  <a:pt x="478916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78916" y="51815"/>
                </a:lnTo>
                <a:lnTo>
                  <a:pt x="478916" y="25907"/>
                </a:lnTo>
                <a:close/>
              </a:path>
              <a:path w="556894" h="78105">
                <a:moveTo>
                  <a:pt x="530732" y="25907"/>
                </a:moveTo>
                <a:lnTo>
                  <a:pt x="491871" y="25907"/>
                </a:lnTo>
                <a:lnTo>
                  <a:pt x="491871" y="51815"/>
                </a:lnTo>
                <a:lnTo>
                  <a:pt x="530733" y="51815"/>
                </a:lnTo>
                <a:lnTo>
                  <a:pt x="556641" y="38862"/>
                </a:lnTo>
                <a:lnTo>
                  <a:pt x="530732" y="259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3449573" y="2689860"/>
            <a:ext cx="556895" cy="78105"/>
          </a:xfrm>
          <a:custGeom>
            <a:avLst/>
            <a:gdLst/>
            <a:ahLst/>
            <a:cxnLst/>
            <a:rect l="l" t="t" r="r" b="b"/>
            <a:pathLst>
              <a:path w="556895" h="78105">
                <a:moveTo>
                  <a:pt x="478916" y="0"/>
                </a:moveTo>
                <a:lnTo>
                  <a:pt x="478916" y="77724"/>
                </a:lnTo>
                <a:lnTo>
                  <a:pt x="530733" y="51815"/>
                </a:lnTo>
                <a:lnTo>
                  <a:pt x="491871" y="51815"/>
                </a:lnTo>
                <a:lnTo>
                  <a:pt x="491871" y="25907"/>
                </a:lnTo>
                <a:lnTo>
                  <a:pt x="530732" y="25907"/>
                </a:lnTo>
                <a:lnTo>
                  <a:pt x="478916" y="0"/>
                </a:lnTo>
                <a:close/>
              </a:path>
              <a:path w="556895" h="78105">
                <a:moveTo>
                  <a:pt x="478916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78916" y="51815"/>
                </a:lnTo>
                <a:lnTo>
                  <a:pt x="478916" y="25907"/>
                </a:lnTo>
                <a:close/>
              </a:path>
              <a:path w="556895" h="78105">
                <a:moveTo>
                  <a:pt x="530732" y="25907"/>
                </a:moveTo>
                <a:lnTo>
                  <a:pt x="491871" y="25907"/>
                </a:lnTo>
                <a:lnTo>
                  <a:pt x="491871" y="51815"/>
                </a:lnTo>
                <a:lnTo>
                  <a:pt x="530733" y="51815"/>
                </a:lnTo>
                <a:lnTo>
                  <a:pt x="556640" y="38862"/>
                </a:lnTo>
                <a:lnTo>
                  <a:pt x="530732" y="259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5679185" y="2708148"/>
            <a:ext cx="556895" cy="78105"/>
          </a:xfrm>
          <a:custGeom>
            <a:avLst/>
            <a:gdLst/>
            <a:ahLst/>
            <a:cxnLst/>
            <a:rect l="l" t="t" r="r" b="b"/>
            <a:pathLst>
              <a:path w="556895" h="78105">
                <a:moveTo>
                  <a:pt x="478916" y="0"/>
                </a:moveTo>
                <a:lnTo>
                  <a:pt x="478916" y="77724"/>
                </a:lnTo>
                <a:lnTo>
                  <a:pt x="530733" y="51815"/>
                </a:lnTo>
                <a:lnTo>
                  <a:pt x="491871" y="51815"/>
                </a:lnTo>
                <a:lnTo>
                  <a:pt x="491871" y="25907"/>
                </a:lnTo>
                <a:lnTo>
                  <a:pt x="530732" y="25907"/>
                </a:lnTo>
                <a:lnTo>
                  <a:pt x="478916" y="0"/>
                </a:lnTo>
                <a:close/>
              </a:path>
              <a:path w="556895" h="78105">
                <a:moveTo>
                  <a:pt x="478916" y="25907"/>
                </a:moveTo>
                <a:lnTo>
                  <a:pt x="0" y="25907"/>
                </a:lnTo>
                <a:lnTo>
                  <a:pt x="0" y="51815"/>
                </a:lnTo>
                <a:lnTo>
                  <a:pt x="478916" y="51815"/>
                </a:lnTo>
                <a:lnTo>
                  <a:pt x="478916" y="25907"/>
                </a:lnTo>
                <a:close/>
              </a:path>
              <a:path w="556895" h="78105">
                <a:moveTo>
                  <a:pt x="530732" y="25907"/>
                </a:moveTo>
                <a:lnTo>
                  <a:pt x="491871" y="25907"/>
                </a:lnTo>
                <a:lnTo>
                  <a:pt x="491871" y="51815"/>
                </a:lnTo>
                <a:lnTo>
                  <a:pt x="530733" y="51815"/>
                </a:lnTo>
                <a:lnTo>
                  <a:pt x="556640" y="38862"/>
                </a:lnTo>
                <a:lnTo>
                  <a:pt x="530732" y="259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7884414" y="2724911"/>
            <a:ext cx="556895" cy="78105"/>
          </a:xfrm>
          <a:custGeom>
            <a:avLst/>
            <a:gdLst/>
            <a:ahLst/>
            <a:cxnLst/>
            <a:rect l="l" t="t" r="r" b="b"/>
            <a:pathLst>
              <a:path w="556895" h="78105">
                <a:moveTo>
                  <a:pt x="478916" y="0"/>
                </a:moveTo>
                <a:lnTo>
                  <a:pt x="478916" y="77724"/>
                </a:lnTo>
                <a:lnTo>
                  <a:pt x="530732" y="51815"/>
                </a:lnTo>
                <a:lnTo>
                  <a:pt x="491870" y="51815"/>
                </a:lnTo>
                <a:lnTo>
                  <a:pt x="491870" y="25908"/>
                </a:lnTo>
                <a:lnTo>
                  <a:pt x="530732" y="25908"/>
                </a:lnTo>
                <a:lnTo>
                  <a:pt x="478916" y="0"/>
                </a:lnTo>
                <a:close/>
              </a:path>
              <a:path w="556895" h="78105">
                <a:moveTo>
                  <a:pt x="478916" y="25908"/>
                </a:moveTo>
                <a:lnTo>
                  <a:pt x="0" y="25908"/>
                </a:lnTo>
                <a:lnTo>
                  <a:pt x="0" y="51815"/>
                </a:lnTo>
                <a:lnTo>
                  <a:pt x="478916" y="51815"/>
                </a:lnTo>
                <a:lnTo>
                  <a:pt x="478916" y="25908"/>
                </a:lnTo>
                <a:close/>
              </a:path>
              <a:path w="556895" h="78105">
                <a:moveTo>
                  <a:pt x="530732" y="25908"/>
                </a:moveTo>
                <a:lnTo>
                  <a:pt x="491870" y="25908"/>
                </a:lnTo>
                <a:lnTo>
                  <a:pt x="491870" y="51815"/>
                </a:lnTo>
                <a:lnTo>
                  <a:pt x="530732" y="51815"/>
                </a:lnTo>
                <a:lnTo>
                  <a:pt x="556640" y="38862"/>
                </a:lnTo>
                <a:lnTo>
                  <a:pt x="530732" y="259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1526286" y="1530096"/>
            <a:ext cx="7078345" cy="78105"/>
          </a:xfrm>
          <a:custGeom>
            <a:avLst/>
            <a:gdLst/>
            <a:ahLst/>
            <a:cxnLst/>
            <a:rect l="l" t="t" r="r" b="b"/>
            <a:pathLst>
              <a:path w="7078345" h="78105">
                <a:moveTo>
                  <a:pt x="77723" y="0"/>
                </a:moveTo>
                <a:lnTo>
                  <a:pt x="0" y="38862"/>
                </a:lnTo>
                <a:lnTo>
                  <a:pt x="77723" y="77724"/>
                </a:lnTo>
                <a:lnTo>
                  <a:pt x="77723" y="51815"/>
                </a:lnTo>
                <a:lnTo>
                  <a:pt x="64769" y="51815"/>
                </a:lnTo>
                <a:lnTo>
                  <a:pt x="64769" y="25907"/>
                </a:lnTo>
                <a:lnTo>
                  <a:pt x="77723" y="25907"/>
                </a:lnTo>
                <a:lnTo>
                  <a:pt x="77723" y="0"/>
                </a:lnTo>
                <a:close/>
              </a:path>
              <a:path w="7078345" h="78105">
                <a:moveTo>
                  <a:pt x="77723" y="25907"/>
                </a:moveTo>
                <a:lnTo>
                  <a:pt x="64769" y="25907"/>
                </a:lnTo>
                <a:lnTo>
                  <a:pt x="64769" y="51815"/>
                </a:lnTo>
                <a:lnTo>
                  <a:pt x="77723" y="51815"/>
                </a:lnTo>
                <a:lnTo>
                  <a:pt x="77723" y="25907"/>
                </a:lnTo>
                <a:close/>
              </a:path>
              <a:path w="7078345" h="78105">
                <a:moveTo>
                  <a:pt x="7077836" y="25907"/>
                </a:moveTo>
                <a:lnTo>
                  <a:pt x="77723" y="25907"/>
                </a:lnTo>
                <a:lnTo>
                  <a:pt x="77723" y="51815"/>
                </a:lnTo>
                <a:lnTo>
                  <a:pt x="7077836" y="51815"/>
                </a:lnTo>
                <a:lnTo>
                  <a:pt x="7077836" y="25907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object 119"/>
          <p:cNvSpPr txBox="1"/>
          <p:nvPr/>
        </p:nvSpPr>
        <p:spPr>
          <a:xfrm>
            <a:off x="554515" y="833311"/>
            <a:ext cx="40532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Considering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whole</a:t>
            </a:r>
            <a:r>
              <a:rPr kumimoji="0" sz="2400" b="0" i="0" u="none" strike="noStrike" kern="1200" cap="none" spc="-8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sequence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1528444" y="1128522"/>
            <a:ext cx="356235" cy="339725"/>
          </a:xfrm>
          <a:custGeom>
            <a:avLst/>
            <a:gdLst/>
            <a:ahLst/>
            <a:cxnLst/>
            <a:rect l="l" t="t" r="r" b="b"/>
            <a:pathLst>
              <a:path w="356235" h="339725">
                <a:moveTo>
                  <a:pt x="82931" y="232917"/>
                </a:moveTo>
                <a:lnTo>
                  <a:pt x="0" y="311657"/>
                </a:lnTo>
                <a:lnTo>
                  <a:pt x="26162" y="339216"/>
                </a:lnTo>
                <a:lnTo>
                  <a:pt x="109093" y="260603"/>
                </a:lnTo>
                <a:lnTo>
                  <a:pt x="82931" y="232917"/>
                </a:lnTo>
                <a:close/>
              </a:path>
              <a:path w="356235" h="339725">
                <a:moveTo>
                  <a:pt x="193421" y="128015"/>
                </a:moveTo>
                <a:lnTo>
                  <a:pt x="110490" y="206755"/>
                </a:lnTo>
                <a:lnTo>
                  <a:pt x="136779" y="234441"/>
                </a:lnTo>
                <a:lnTo>
                  <a:pt x="219710" y="155701"/>
                </a:lnTo>
                <a:lnTo>
                  <a:pt x="193421" y="128015"/>
                </a:lnTo>
                <a:close/>
              </a:path>
              <a:path w="356235" h="339725">
                <a:moveTo>
                  <a:pt x="260107" y="64822"/>
                </a:moveTo>
                <a:lnTo>
                  <a:pt x="221106" y="101853"/>
                </a:lnTo>
                <a:lnTo>
                  <a:pt x="247269" y="129539"/>
                </a:lnTo>
                <a:lnTo>
                  <a:pt x="286312" y="92467"/>
                </a:lnTo>
                <a:lnTo>
                  <a:pt x="260107" y="64822"/>
                </a:lnTo>
                <a:close/>
              </a:path>
              <a:path w="356235" h="339725">
                <a:moveTo>
                  <a:pt x="337366" y="51688"/>
                </a:moveTo>
                <a:lnTo>
                  <a:pt x="273938" y="51688"/>
                </a:lnTo>
                <a:lnTo>
                  <a:pt x="300100" y="79375"/>
                </a:lnTo>
                <a:lnTo>
                  <a:pt x="286312" y="92467"/>
                </a:lnTo>
                <a:lnTo>
                  <a:pt x="312547" y="120141"/>
                </a:lnTo>
                <a:lnTo>
                  <a:pt x="337366" y="51688"/>
                </a:lnTo>
                <a:close/>
              </a:path>
              <a:path w="356235" h="339725">
                <a:moveTo>
                  <a:pt x="273938" y="51688"/>
                </a:moveTo>
                <a:lnTo>
                  <a:pt x="260107" y="64822"/>
                </a:lnTo>
                <a:lnTo>
                  <a:pt x="286312" y="92467"/>
                </a:lnTo>
                <a:lnTo>
                  <a:pt x="300100" y="79375"/>
                </a:lnTo>
                <a:lnTo>
                  <a:pt x="273938" y="51688"/>
                </a:lnTo>
                <a:close/>
              </a:path>
              <a:path w="356235" h="339725">
                <a:moveTo>
                  <a:pt x="356107" y="0"/>
                </a:moveTo>
                <a:lnTo>
                  <a:pt x="233934" y="37211"/>
                </a:lnTo>
                <a:lnTo>
                  <a:pt x="260107" y="64822"/>
                </a:lnTo>
                <a:lnTo>
                  <a:pt x="273938" y="51688"/>
                </a:lnTo>
                <a:lnTo>
                  <a:pt x="337366" y="51688"/>
                </a:lnTo>
                <a:lnTo>
                  <a:pt x="3561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28" name="图片 127">
            <a:extLst>
              <a:ext uri="{FF2B5EF4-FFF2-40B4-BE49-F238E27FC236}">
                <a16:creationId xmlns:a16="http://schemas.microsoft.com/office/drawing/2014/main" id="{D7EE3992-DE05-443B-A0B2-A8BC3B8F50A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635676" y="371953"/>
            <a:ext cx="2413047" cy="10468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75679032-8BE9-483F-B365-FBAB81E0D469}"/>
                  </a:ext>
                </a:extLst>
              </p:cNvPr>
              <p:cNvSpPr txBox="1"/>
              <p:nvPr/>
            </p:nvSpPr>
            <p:spPr>
              <a:xfrm>
                <a:off x="1543532" y="2094131"/>
                <a:ext cx="605166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75679032-8BE9-483F-B365-FBAB81E0D4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532" y="2094131"/>
                <a:ext cx="605166" cy="385555"/>
              </a:xfrm>
              <a:prstGeom prst="rect">
                <a:avLst/>
              </a:prstGeom>
              <a:blipFill>
                <a:blip r:embed="rId31"/>
                <a:stretch>
                  <a:fillRect l="-3030" t="-15873" r="-2222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24CCEF6E-5422-480E-835E-31AFDC5D01B7}"/>
                  </a:ext>
                </a:extLst>
              </p:cNvPr>
              <p:cNvSpPr txBox="1"/>
              <p:nvPr/>
            </p:nvSpPr>
            <p:spPr>
              <a:xfrm>
                <a:off x="3792680" y="2094131"/>
                <a:ext cx="605166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24CCEF6E-5422-480E-835E-31AFDC5D0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2680" y="2094131"/>
                <a:ext cx="605166" cy="385555"/>
              </a:xfrm>
              <a:prstGeom prst="rect">
                <a:avLst/>
              </a:prstGeom>
              <a:blipFill>
                <a:blip r:embed="rId32"/>
                <a:stretch>
                  <a:fillRect l="-3030" t="-15873" r="-2222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E53B8BCE-EC13-4941-A87A-21AC3B55D733}"/>
                  </a:ext>
                </a:extLst>
              </p:cNvPr>
              <p:cNvSpPr txBox="1"/>
              <p:nvPr/>
            </p:nvSpPr>
            <p:spPr>
              <a:xfrm>
                <a:off x="6041828" y="2094131"/>
                <a:ext cx="605166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E53B8BCE-EC13-4941-A87A-21AC3B55D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828" y="2094131"/>
                <a:ext cx="605166" cy="385555"/>
              </a:xfrm>
              <a:prstGeom prst="rect">
                <a:avLst/>
              </a:prstGeom>
              <a:blipFill>
                <a:blip r:embed="rId33"/>
                <a:stretch>
                  <a:fillRect l="-3030" t="-15873" r="-2222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89AB787E-51B4-4AA3-BF69-F2B34DA32FC4}"/>
                  </a:ext>
                </a:extLst>
              </p:cNvPr>
              <p:cNvSpPr txBox="1"/>
              <p:nvPr/>
            </p:nvSpPr>
            <p:spPr>
              <a:xfrm>
                <a:off x="8290976" y="2094131"/>
                <a:ext cx="605166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acc>
                        </m:e>
                        <m: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89AB787E-51B4-4AA3-BF69-F2B34DA32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976" y="2094131"/>
                <a:ext cx="605166" cy="385555"/>
              </a:xfrm>
              <a:prstGeom prst="rect">
                <a:avLst/>
              </a:prstGeom>
              <a:blipFill>
                <a:blip r:embed="rId34"/>
                <a:stretch>
                  <a:fillRect l="-3030" t="-15873" r="-22222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8018" y="4605125"/>
            <a:ext cx="8619389" cy="1637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0849" y="980728"/>
            <a:ext cx="2078355" cy="418704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4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[Joshi,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et al.,</a:t>
            </a:r>
            <a:r>
              <a:rPr kumimoji="0" sz="1800" b="0" i="0" u="none" strike="noStrike" kern="1200" cap="none" spc="-6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4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TACL’20]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23765" y="782955"/>
            <a:ext cx="4514849" cy="3390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FACBF751-8C61-4641-B8EB-E6E1AEB8F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SpanBert</a:t>
            </a:r>
            <a:endParaRPr lang="zh-CN" altLang="en-US" dirty="0"/>
          </a:p>
        </p:txBody>
      </p:sp>
      <p:sp>
        <p:nvSpPr>
          <p:cNvPr id="9" name="object 5">
            <a:extLst>
              <a:ext uri="{FF2B5EF4-FFF2-40B4-BE49-F238E27FC236}">
                <a16:creationId xmlns:a16="http://schemas.microsoft.com/office/drawing/2014/main" id="{7AAA3A5C-10A7-4400-9E88-70F2C31B1C15}"/>
              </a:ext>
            </a:extLst>
          </p:cNvPr>
          <p:cNvSpPr txBox="1">
            <a:spLocks/>
          </p:cNvSpPr>
          <p:nvPr/>
        </p:nvSpPr>
        <p:spPr bwMode="auto">
          <a:xfrm>
            <a:off x="4137292" y="4192106"/>
            <a:ext cx="4730115" cy="299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1270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200">
                <a:solidFill>
                  <a:schemeClr val="tx2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US" sz="1800" b="0" kern="0" spc="-5" dirty="0">
                <a:latin typeface="Calibri"/>
                <a:cs typeface="Calibri"/>
              </a:rPr>
              <a:t>Source of </a:t>
            </a:r>
            <a:r>
              <a:rPr lang="en-US" sz="1800" b="0" kern="0" dirty="0">
                <a:latin typeface="Calibri"/>
                <a:cs typeface="Calibri"/>
              </a:rPr>
              <a:t>image:</a:t>
            </a:r>
            <a:r>
              <a:rPr lang="en-US" sz="1800" b="0" kern="0" spc="50" dirty="0">
                <a:latin typeface="Calibri"/>
                <a:cs typeface="Calibri"/>
              </a:rPr>
              <a:t> </a:t>
            </a:r>
            <a:r>
              <a:rPr lang="en-US" sz="1800" b="0" kern="0" spc="-15" dirty="0">
                <a:latin typeface="Calibri"/>
                <a:cs typeface="Calibri"/>
              </a:rPr>
              <a:t>https://arxiv.org/abs/1907.10529</a:t>
            </a:r>
            <a:endParaRPr lang="en-US" sz="1800" kern="0" dirty="0">
              <a:latin typeface="Calibri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792468" y="1073658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3"/>
                </a:lnTo>
                <a:lnTo>
                  <a:pt x="76200" y="540003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600" spc="-15" baseline="-8207" dirty="0"/>
              <a:t>XLNet </a:t>
            </a:r>
            <a:r>
              <a:rPr sz="1800" b="0" spc="-20" dirty="0">
                <a:solidFill>
                  <a:srgbClr val="0000FF"/>
                </a:solidFill>
                <a:latin typeface="Calibri"/>
                <a:cs typeface="Calibri"/>
              </a:rPr>
              <a:t>[Yang, </a:t>
            </a:r>
            <a:r>
              <a:rPr sz="1800" b="0" spc="-5" dirty="0">
                <a:solidFill>
                  <a:srgbClr val="0000FF"/>
                </a:solidFill>
                <a:latin typeface="Calibri"/>
                <a:cs typeface="Calibri"/>
              </a:rPr>
              <a:t>et al.,</a:t>
            </a:r>
            <a:r>
              <a:rPr sz="1800" b="0" spc="-15" dirty="0">
                <a:solidFill>
                  <a:srgbClr val="0000FF"/>
                </a:solidFill>
                <a:latin typeface="Calibri"/>
                <a:cs typeface="Calibri"/>
              </a:rPr>
              <a:t> </a:t>
            </a:r>
            <a:r>
              <a:rPr sz="1800" b="0" spc="-5" dirty="0">
                <a:solidFill>
                  <a:srgbClr val="0000FF"/>
                </a:solidFill>
                <a:latin typeface="Calibri"/>
                <a:cs typeface="Calibri"/>
              </a:rPr>
              <a:t>NeurIPS’19]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18915" y="2764282"/>
            <a:ext cx="507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深1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74945" y="2764282"/>
            <a:ext cx="507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度2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86878" y="2764282"/>
            <a:ext cx="5073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习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4</a:t>
            </a:r>
          </a:p>
        </p:txBody>
      </p:sp>
      <p:sp>
        <p:nvSpPr>
          <p:cNvPr id="8" name="object 8"/>
          <p:cNvSpPr/>
          <p:nvPr/>
        </p:nvSpPr>
        <p:spPr>
          <a:xfrm>
            <a:off x="4145279" y="2416301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759708" y="1342644"/>
            <a:ext cx="4754880" cy="10728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759708" y="1342644"/>
            <a:ext cx="4754880" cy="1073150"/>
          </a:xfrm>
          <a:custGeom>
            <a:avLst/>
            <a:gdLst/>
            <a:ahLst/>
            <a:cxnLst/>
            <a:rect l="l" t="t" r="r" b="b"/>
            <a:pathLst>
              <a:path w="4754880" h="1073150">
                <a:moveTo>
                  <a:pt x="0" y="178815"/>
                </a:moveTo>
                <a:lnTo>
                  <a:pt x="6384" y="131262"/>
                </a:lnTo>
                <a:lnTo>
                  <a:pt x="24402" y="88542"/>
                </a:lnTo>
                <a:lnTo>
                  <a:pt x="52355" y="52355"/>
                </a:lnTo>
                <a:lnTo>
                  <a:pt x="88542" y="24402"/>
                </a:lnTo>
                <a:lnTo>
                  <a:pt x="131262" y="6384"/>
                </a:lnTo>
                <a:lnTo>
                  <a:pt x="178815" y="0"/>
                </a:lnTo>
                <a:lnTo>
                  <a:pt x="4576064" y="0"/>
                </a:lnTo>
                <a:lnTo>
                  <a:pt x="4623617" y="6384"/>
                </a:lnTo>
                <a:lnTo>
                  <a:pt x="4666337" y="24402"/>
                </a:lnTo>
                <a:lnTo>
                  <a:pt x="4702524" y="52355"/>
                </a:lnTo>
                <a:lnTo>
                  <a:pt x="4730477" y="88542"/>
                </a:lnTo>
                <a:lnTo>
                  <a:pt x="4748495" y="131262"/>
                </a:lnTo>
                <a:lnTo>
                  <a:pt x="4754880" y="178815"/>
                </a:lnTo>
                <a:lnTo>
                  <a:pt x="4754880" y="894079"/>
                </a:lnTo>
                <a:lnTo>
                  <a:pt x="4748495" y="941633"/>
                </a:lnTo>
                <a:lnTo>
                  <a:pt x="4730477" y="984353"/>
                </a:lnTo>
                <a:lnTo>
                  <a:pt x="4702524" y="1020540"/>
                </a:lnTo>
                <a:lnTo>
                  <a:pt x="4666337" y="1048493"/>
                </a:lnTo>
                <a:lnTo>
                  <a:pt x="4623617" y="1066511"/>
                </a:lnTo>
                <a:lnTo>
                  <a:pt x="4576064" y="1072895"/>
                </a:lnTo>
                <a:lnTo>
                  <a:pt x="178815" y="1072895"/>
                </a:lnTo>
                <a:lnTo>
                  <a:pt x="131262" y="1066511"/>
                </a:lnTo>
                <a:lnTo>
                  <a:pt x="88542" y="1048493"/>
                </a:lnTo>
                <a:lnTo>
                  <a:pt x="52355" y="1020540"/>
                </a:lnTo>
                <a:lnTo>
                  <a:pt x="24402" y="984353"/>
                </a:lnTo>
                <a:lnTo>
                  <a:pt x="6384" y="941633"/>
                </a:lnTo>
                <a:lnTo>
                  <a:pt x="0" y="894079"/>
                </a:lnTo>
                <a:lnTo>
                  <a:pt x="0" y="178815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49823" y="2416301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740652" y="477012"/>
            <a:ext cx="198120" cy="617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740652" y="477012"/>
            <a:ext cx="198120" cy="617220"/>
          </a:xfrm>
          <a:custGeom>
            <a:avLst/>
            <a:gdLst/>
            <a:ahLst/>
            <a:cxnLst/>
            <a:rect l="l" t="t" r="r" b="b"/>
            <a:pathLst>
              <a:path w="198120" h="617219">
                <a:moveTo>
                  <a:pt x="0" y="617220"/>
                </a:moveTo>
                <a:lnTo>
                  <a:pt x="198120" y="617220"/>
                </a:lnTo>
                <a:lnTo>
                  <a:pt x="198120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91856" y="238887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69664" y="1331594"/>
            <a:ext cx="2670810" cy="1066165"/>
          </a:xfrm>
          <a:custGeom>
            <a:avLst/>
            <a:gdLst/>
            <a:ahLst/>
            <a:cxnLst/>
            <a:rect l="l" t="t" r="r" b="b"/>
            <a:pathLst>
              <a:path w="2670809" h="1066164">
                <a:moveTo>
                  <a:pt x="2557354" y="35510"/>
                </a:moveTo>
                <a:lnTo>
                  <a:pt x="0" y="1030604"/>
                </a:lnTo>
                <a:lnTo>
                  <a:pt x="13715" y="1066038"/>
                </a:lnTo>
                <a:lnTo>
                  <a:pt x="2571157" y="71035"/>
                </a:lnTo>
                <a:lnTo>
                  <a:pt x="2557354" y="35510"/>
                </a:lnTo>
                <a:close/>
              </a:path>
              <a:path w="2670809" h="1066164">
                <a:moveTo>
                  <a:pt x="2655619" y="28575"/>
                </a:moveTo>
                <a:lnTo>
                  <a:pt x="2575179" y="28575"/>
                </a:lnTo>
                <a:lnTo>
                  <a:pt x="2588894" y="64134"/>
                </a:lnTo>
                <a:lnTo>
                  <a:pt x="2571157" y="71035"/>
                </a:lnTo>
                <a:lnTo>
                  <a:pt x="2584958" y="106552"/>
                </a:lnTo>
                <a:lnTo>
                  <a:pt x="2655619" y="28575"/>
                </a:lnTo>
                <a:close/>
              </a:path>
              <a:path w="2670809" h="1066164">
                <a:moveTo>
                  <a:pt x="2575179" y="28575"/>
                </a:moveTo>
                <a:lnTo>
                  <a:pt x="2557354" y="35510"/>
                </a:lnTo>
                <a:lnTo>
                  <a:pt x="2571157" y="71035"/>
                </a:lnTo>
                <a:lnTo>
                  <a:pt x="2588894" y="64134"/>
                </a:lnTo>
                <a:lnTo>
                  <a:pt x="2575179" y="28575"/>
                </a:lnTo>
                <a:close/>
              </a:path>
              <a:path w="2670809" h="1066164">
                <a:moveTo>
                  <a:pt x="2543556" y="0"/>
                </a:moveTo>
                <a:lnTo>
                  <a:pt x="2557354" y="35510"/>
                </a:lnTo>
                <a:lnTo>
                  <a:pt x="2575179" y="28575"/>
                </a:lnTo>
                <a:lnTo>
                  <a:pt x="2655619" y="28575"/>
                </a:lnTo>
                <a:lnTo>
                  <a:pt x="2670810" y="11810"/>
                </a:lnTo>
                <a:lnTo>
                  <a:pt x="254355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263640" y="2737104"/>
            <a:ext cx="1138428" cy="460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MASK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263640" y="2737104"/>
            <a:ext cx="1138555" cy="460375"/>
          </a:xfrm>
          <a:custGeom>
            <a:avLst/>
            <a:gdLst/>
            <a:ahLst/>
            <a:cxnLst/>
            <a:rect l="l" t="t" r="r" b="b"/>
            <a:pathLst>
              <a:path w="1138554" h="460375">
                <a:moveTo>
                  <a:pt x="0" y="76708"/>
                </a:moveTo>
                <a:lnTo>
                  <a:pt x="6020" y="46827"/>
                </a:lnTo>
                <a:lnTo>
                  <a:pt x="22447" y="22447"/>
                </a:lnTo>
                <a:lnTo>
                  <a:pt x="46827" y="6020"/>
                </a:lnTo>
                <a:lnTo>
                  <a:pt x="76708" y="0"/>
                </a:lnTo>
                <a:lnTo>
                  <a:pt x="1061719" y="0"/>
                </a:lnTo>
                <a:lnTo>
                  <a:pt x="1091600" y="6020"/>
                </a:lnTo>
                <a:lnTo>
                  <a:pt x="1115980" y="22447"/>
                </a:lnTo>
                <a:lnTo>
                  <a:pt x="1132407" y="46827"/>
                </a:lnTo>
                <a:lnTo>
                  <a:pt x="1138428" y="76708"/>
                </a:lnTo>
                <a:lnTo>
                  <a:pt x="1138428" y="383540"/>
                </a:lnTo>
                <a:lnTo>
                  <a:pt x="1132407" y="413420"/>
                </a:lnTo>
                <a:lnTo>
                  <a:pt x="1115980" y="437800"/>
                </a:lnTo>
                <a:lnTo>
                  <a:pt x="1091600" y="454227"/>
                </a:lnTo>
                <a:lnTo>
                  <a:pt x="1061719" y="460248"/>
                </a:lnTo>
                <a:lnTo>
                  <a:pt x="76708" y="460248"/>
                </a:lnTo>
                <a:lnTo>
                  <a:pt x="46827" y="454227"/>
                </a:lnTo>
                <a:lnTo>
                  <a:pt x="22447" y="437800"/>
                </a:lnTo>
                <a:lnTo>
                  <a:pt x="6020" y="413420"/>
                </a:lnTo>
                <a:lnTo>
                  <a:pt x="0" y="383540"/>
                </a:lnTo>
                <a:lnTo>
                  <a:pt x="0" y="76708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83323" y="237972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443092" y="1415033"/>
            <a:ext cx="1414780" cy="948055"/>
          </a:xfrm>
          <a:custGeom>
            <a:avLst/>
            <a:gdLst/>
            <a:ahLst/>
            <a:cxnLst/>
            <a:rect l="l" t="t" r="r" b="b"/>
            <a:pathLst>
              <a:path w="1414779" h="948055">
                <a:moveTo>
                  <a:pt x="1308859" y="47366"/>
                </a:moveTo>
                <a:lnTo>
                  <a:pt x="0" y="915924"/>
                </a:lnTo>
                <a:lnTo>
                  <a:pt x="21082" y="947674"/>
                </a:lnTo>
                <a:lnTo>
                  <a:pt x="1329941" y="79116"/>
                </a:lnTo>
                <a:lnTo>
                  <a:pt x="1308859" y="47366"/>
                </a:lnTo>
                <a:close/>
              </a:path>
              <a:path w="1414779" h="948055">
                <a:moveTo>
                  <a:pt x="1393516" y="36829"/>
                </a:moveTo>
                <a:lnTo>
                  <a:pt x="1324737" y="36829"/>
                </a:lnTo>
                <a:lnTo>
                  <a:pt x="1345818" y="68579"/>
                </a:lnTo>
                <a:lnTo>
                  <a:pt x="1329941" y="79116"/>
                </a:lnTo>
                <a:lnTo>
                  <a:pt x="1351026" y="110870"/>
                </a:lnTo>
                <a:lnTo>
                  <a:pt x="1393516" y="36829"/>
                </a:lnTo>
                <a:close/>
              </a:path>
              <a:path w="1414779" h="948055">
                <a:moveTo>
                  <a:pt x="1324737" y="36829"/>
                </a:moveTo>
                <a:lnTo>
                  <a:pt x="1308859" y="47366"/>
                </a:lnTo>
                <a:lnTo>
                  <a:pt x="1329941" y="79116"/>
                </a:lnTo>
                <a:lnTo>
                  <a:pt x="1345818" y="68579"/>
                </a:lnTo>
                <a:lnTo>
                  <a:pt x="1324737" y="36829"/>
                </a:lnTo>
                <a:close/>
              </a:path>
              <a:path w="1414779" h="948055">
                <a:moveTo>
                  <a:pt x="1414653" y="0"/>
                </a:moveTo>
                <a:lnTo>
                  <a:pt x="1287780" y="15620"/>
                </a:lnTo>
                <a:lnTo>
                  <a:pt x="1308859" y="47366"/>
                </a:lnTo>
                <a:lnTo>
                  <a:pt x="1324737" y="36829"/>
                </a:lnTo>
                <a:lnTo>
                  <a:pt x="1393516" y="36829"/>
                </a:lnTo>
                <a:lnTo>
                  <a:pt x="141465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864857" y="1396746"/>
            <a:ext cx="1188085" cy="1026160"/>
          </a:xfrm>
          <a:custGeom>
            <a:avLst/>
            <a:gdLst/>
            <a:ahLst/>
            <a:cxnLst/>
            <a:rect l="l" t="t" r="r" b="b"/>
            <a:pathLst>
              <a:path w="1188084" h="1026160">
                <a:moveTo>
                  <a:pt x="99009" y="60171"/>
                </a:moveTo>
                <a:lnTo>
                  <a:pt x="74192" y="88956"/>
                </a:lnTo>
                <a:lnTo>
                  <a:pt x="1162685" y="1026032"/>
                </a:lnTo>
                <a:lnTo>
                  <a:pt x="1187577" y="997203"/>
                </a:lnTo>
                <a:lnTo>
                  <a:pt x="99009" y="60171"/>
                </a:lnTo>
                <a:close/>
              </a:path>
              <a:path w="1188084" h="1026160">
                <a:moveTo>
                  <a:pt x="0" y="0"/>
                </a:moveTo>
                <a:lnTo>
                  <a:pt x="49275" y="117855"/>
                </a:lnTo>
                <a:lnTo>
                  <a:pt x="74192" y="88956"/>
                </a:lnTo>
                <a:lnTo>
                  <a:pt x="59817" y="76580"/>
                </a:lnTo>
                <a:lnTo>
                  <a:pt x="84582" y="47751"/>
                </a:lnTo>
                <a:lnTo>
                  <a:pt x="109717" y="47751"/>
                </a:lnTo>
                <a:lnTo>
                  <a:pt x="123951" y="31241"/>
                </a:lnTo>
                <a:lnTo>
                  <a:pt x="0" y="0"/>
                </a:lnTo>
                <a:close/>
              </a:path>
              <a:path w="1188084" h="1026160">
                <a:moveTo>
                  <a:pt x="84582" y="47751"/>
                </a:moveTo>
                <a:lnTo>
                  <a:pt x="59817" y="76580"/>
                </a:lnTo>
                <a:lnTo>
                  <a:pt x="74192" y="88956"/>
                </a:lnTo>
                <a:lnTo>
                  <a:pt x="99009" y="60171"/>
                </a:lnTo>
                <a:lnTo>
                  <a:pt x="84582" y="47751"/>
                </a:lnTo>
                <a:close/>
              </a:path>
              <a:path w="1188084" h="1026160">
                <a:moveTo>
                  <a:pt x="109717" y="47751"/>
                </a:moveTo>
                <a:lnTo>
                  <a:pt x="84582" y="47751"/>
                </a:lnTo>
                <a:lnTo>
                  <a:pt x="99009" y="60171"/>
                </a:lnTo>
                <a:lnTo>
                  <a:pt x="109717" y="47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785356" y="1419605"/>
            <a:ext cx="114300" cy="923290"/>
          </a:xfrm>
          <a:custGeom>
            <a:avLst/>
            <a:gdLst/>
            <a:ahLst/>
            <a:cxnLst/>
            <a:rect l="l" t="t" r="r" b="b"/>
            <a:pathLst>
              <a:path w="114300" h="923289">
                <a:moveTo>
                  <a:pt x="76156" y="113962"/>
                </a:moveTo>
                <a:lnTo>
                  <a:pt x="38054" y="114639"/>
                </a:lnTo>
                <a:lnTo>
                  <a:pt x="52324" y="922909"/>
                </a:lnTo>
                <a:lnTo>
                  <a:pt x="90424" y="922274"/>
                </a:lnTo>
                <a:lnTo>
                  <a:pt x="76156" y="113962"/>
                </a:lnTo>
                <a:close/>
              </a:path>
              <a:path w="114300" h="923289">
                <a:moveTo>
                  <a:pt x="55118" y="0"/>
                </a:moveTo>
                <a:lnTo>
                  <a:pt x="0" y="115316"/>
                </a:lnTo>
                <a:lnTo>
                  <a:pt x="38054" y="114639"/>
                </a:lnTo>
                <a:lnTo>
                  <a:pt x="37719" y="95631"/>
                </a:lnTo>
                <a:lnTo>
                  <a:pt x="75819" y="94869"/>
                </a:lnTo>
                <a:lnTo>
                  <a:pt x="104679" y="94869"/>
                </a:lnTo>
                <a:lnTo>
                  <a:pt x="55118" y="0"/>
                </a:lnTo>
                <a:close/>
              </a:path>
              <a:path w="114300" h="923289">
                <a:moveTo>
                  <a:pt x="75819" y="94869"/>
                </a:moveTo>
                <a:lnTo>
                  <a:pt x="37719" y="95631"/>
                </a:lnTo>
                <a:lnTo>
                  <a:pt x="38054" y="114639"/>
                </a:lnTo>
                <a:lnTo>
                  <a:pt x="76156" y="113962"/>
                </a:lnTo>
                <a:lnTo>
                  <a:pt x="75819" y="94869"/>
                </a:lnTo>
                <a:close/>
              </a:path>
              <a:path w="114300" h="923289">
                <a:moveTo>
                  <a:pt x="104679" y="94869"/>
                </a:moveTo>
                <a:lnTo>
                  <a:pt x="75819" y="94869"/>
                </a:lnTo>
                <a:lnTo>
                  <a:pt x="76156" y="113962"/>
                </a:lnTo>
                <a:lnTo>
                  <a:pt x="114300" y="113284"/>
                </a:lnTo>
                <a:lnTo>
                  <a:pt x="104679" y="948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025139" y="4022597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3"/>
                </a:lnTo>
                <a:lnTo>
                  <a:pt x="76200" y="540003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50952" y="5714491"/>
            <a:ext cx="507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深1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06982" y="5714491"/>
            <a:ext cx="5073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度2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77952" y="5365241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199" y="95250"/>
                </a:moveTo>
                <a:lnTo>
                  <a:pt x="38099" y="95250"/>
                </a:lnTo>
                <a:lnTo>
                  <a:pt x="38099" y="351510"/>
                </a:lnTo>
                <a:lnTo>
                  <a:pt x="76199" y="351510"/>
                </a:lnTo>
                <a:lnTo>
                  <a:pt x="76199" y="95250"/>
                </a:lnTo>
                <a:close/>
              </a:path>
              <a:path w="114300" h="351789">
                <a:moveTo>
                  <a:pt x="57149" y="0"/>
                </a:moveTo>
                <a:lnTo>
                  <a:pt x="0" y="114300"/>
                </a:lnTo>
                <a:lnTo>
                  <a:pt x="38099" y="114300"/>
                </a:lnTo>
                <a:lnTo>
                  <a:pt x="38099" y="95250"/>
                </a:lnTo>
                <a:lnTo>
                  <a:pt x="104774" y="95250"/>
                </a:lnTo>
                <a:lnTo>
                  <a:pt x="57149" y="0"/>
                </a:lnTo>
                <a:close/>
              </a:path>
              <a:path w="114300" h="351789">
                <a:moveTo>
                  <a:pt x="104774" y="95250"/>
                </a:moveTo>
                <a:lnTo>
                  <a:pt x="76199" y="95250"/>
                </a:lnTo>
                <a:lnTo>
                  <a:pt x="76199" y="114300"/>
                </a:lnTo>
                <a:lnTo>
                  <a:pt x="114299" y="114300"/>
                </a:lnTo>
                <a:lnTo>
                  <a:pt x="104774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84988" y="4293108"/>
            <a:ext cx="4108704" cy="10713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84988" y="4293108"/>
            <a:ext cx="4109085" cy="1071880"/>
          </a:xfrm>
          <a:custGeom>
            <a:avLst/>
            <a:gdLst/>
            <a:ahLst/>
            <a:cxnLst/>
            <a:rect l="l" t="t" r="r" b="b"/>
            <a:pathLst>
              <a:path w="4109085" h="1071879">
                <a:moveTo>
                  <a:pt x="0" y="178562"/>
                </a:moveTo>
                <a:lnTo>
                  <a:pt x="6378" y="131071"/>
                </a:lnTo>
                <a:lnTo>
                  <a:pt x="24379" y="88410"/>
                </a:lnTo>
                <a:lnTo>
                  <a:pt x="52300" y="52276"/>
                </a:lnTo>
                <a:lnTo>
                  <a:pt x="88439" y="24365"/>
                </a:lnTo>
                <a:lnTo>
                  <a:pt x="131093" y="6374"/>
                </a:lnTo>
                <a:lnTo>
                  <a:pt x="178561" y="0"/>
                </a:lnTo>
                <a:lnTo>
                  <a:pt x="3930141" y="0"/>
                </a:lnTo>
                <a:lnTo>
                  <a:pt x="3977632" y="6374"/>
                </a:lnTo>
                <a:lnTo>
                  <a:pt x="4020293" y="24365"/>
                </a:lnTo>
                <a:lnTo>
                  <a:pt x="4056427" y="52276"/>
                </a:lnTo>
                <a:lnTo>
                  <a:pt x="4084338" y="88410"/>
                </a:lnTo>
                <a:lnTo>
                  <a:pt x="4102329" y="131071"/>
                </a:lnTo>
                <a:lnTo>
                  <a:pt x="4108704" y="178562"/>
                </a:lnTo>
                <a:lnTo>
                  <a:pt x="4108704" y="892810"/>
                </a:lnTo>
                <a:lnTo>
                  <a:pt x="4102329" y="940256"/>
                </a:lnTo>
                <a:lnTo>
                  <a:pt x="4084338" y="982904"/>
                </a:lnTo>
                <a:lnTo>
                  <a:pt x="4056427" y="1019048"/>
                </a:lnTo>
                <a:lnTo>
                  <a:pt x="4020293" y="1046978"/>
                </a:lnTo>
                <a:lnTo>
                  <a:pt x="3977632" y="1064989"/>
                </a:lnTo>
                <a:lnTo>
                  <a:pt x="3930141" y="1071372"/>
                </a:lnTo>
                <a:lnTo>
                  <a:pt x="178561" y="1071372"/>
                </a:lnTo>
                <a:lnTo>
                  <a:pt x="131093" y="1064989"/>
                </a:lnTo>
                <a:lnTo>
                  <a:pt x="88439" y="1046978"/>
                </a:lnTo>
                <a:lnTo>
                  <a:pt x="52300" y="1019048"/>
                </a:lnTo>
                <a:lnTo>
                  <a:pt x="24379" y="982904"/>
                </a:lnTo>
                <a:lnTo>
                  <a:pt x="6378" y="940256"/>
                </a:lnTo>
                <a:lnTo>
                  <a:pt x="0" y="892810"/>
                </a:lnTo>
                <a:lnTo>
                  <a:pt x="0" y="178562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682495" y="5365241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973323" y="3425952"/>
            <a:ext cx="198119" cy="6172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973323" y="3425952"/>
            <a:ext cx="198120" cy="617220"/>
          </a:xfrm>
          <a:custGeom>
            <a:avLst/>
            <a:gdLst/>
            <a:ahLst/>
            <a:cxnLst/>
            <a:rect l="l" t="t" r="r" b="b"/>
            <a:pathLst>
              <a:path w="198119" h="617220">
                <a:moveTo>
                  <a:pt x="0" y="617220"/>
                </a:moveTo>
                <a:lnTo>
                  <a:pt x="198119" y="617220"/>
                </a:lnTo>
                <a:lnTo>
                  <a:pt x="198119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224528" y="5337809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692655" y="4293870"/>
            <a:ext cx="1381760" cy="1106805"/>
          </a:xfrm>
          <a:custGeom>
            <a:avLst/>
            <a:gdLst/>
            <a:ahLst/>
            <a:cxnLst/>
            <a:rect l="l" t="t" r="r" b="b"/>
            <a:pathLst>
              <a:path w="1381760" h="1106804">
                <a:moveTo>
                  <a:pt x="1279957" y="56356"/>
                </a:moveTo>
                <a:lnTo>
                  <a:pt x="0" y="1076832"/>
                </a:lnTo>
                <a:lnTo>
                  <a:pt x="23875" y="1106677"/>
                </a:lnTo>
                <a:lnTo>
                  <a:pt x="1303753" y="86165"/>
                </a:lnTo>
                <a:lnTo>
                  <a:pt x="1279957" y="56356"/>
                </a:lnTo>
                <a:close/>
              </a:path>
              <a:path w="1381760" h="1106804">
                <a:moveTo>
                  <a:pt x="1360657" y="44449"/>
                </a:moveTo>
                <a:lnTo>
                  <a:pt x="1294892" y="44449"/>
                </a:lnTo>
                <a:lnTo>
                  <a:pt x="1318641" y="74294"/>
                </a:lnTo>
                <a:lnTo>
                  <a:pt x="1303753" y="86165"/>
                </a:lnTo>
                <a:lnTo>
                  <a:pt x="1327531" y="115950"/>
                </a:lnTo>
                <a:lnTo>
                  <a:pt x="1360657" y="44449"/>
                </a:lnTo>
                <a:close/>
              </a:path>
              <a:path w="1381760" h="1106804">
                <a:moveTo>
                  <a:pt x="1294892" y="44449"/>
                </a:moveTo>
                <a:lnTo>
                  <a:pt x="1279957" y="56356"/>
                </a:lnTo>
                <a:lnTo>
                  <a:pt x="1303753" y="86165"/>
                </a:lnTo>
                <a:lnTo>
                  <a:pt x="1318641" y="74294"/>
                </a:lnTo>
                <a:lnTo>
                  <a:pt x="1294892" y="44449"/>
                </a:lnTo>
                <a:close/>
              </a:path>
              <a:path w="1381760" h="1106804">
                <a:moveTo>
                  <a:pt x="1381252" y="0"/>
                </a:moveTo>
                <a:lnTo>
                  <a:pt x="1256157" y="26542"/>
                </a:lnTo>
                <a:lnTo>
                  <a:pt x="1279957" y="56356"/>
                </a:lnTo>
                <a:lnTo>
                  <a:pt x="1294892" y="44449"/>
                </a:lnTo>
                <a:lnTo>
                  <a:pt x="1360657" y="44449"/>
                </a:lnTo>
                <a:lnTo>
                  <a:pt x="13812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015995" y="533019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097529" y="4345685"/>
            <a:ext cx="1188085" cy="1026160"/>
          </a:xfrm>
          <a:custGeom>
            <a:avLst/>
            <a:gdLst/>
            <a:ahLst/>
            <a:cxnLst/>
            <a:rect l="l" t="t" r="r" b="b"/>
            <a:pathLst>
              <a:path w="1188085" h="1026160">
                <a:moveTo>
                  <a:pt x="99009" y="60171"/>
                </a:moveTo>
                <a:lnTo>
                  <a:pt x="74192" y="88956"/>
                </a:lnTo>
                <a:lnTo>
                  <a:pt x="1162684" y="1026032"/>
                </a:lnTo>
                <a:lnTo>
                  <a:pt x="1187577" y="997204"/>
                </a:lnTo>
                <a:lnTo>
                  <a:pt x="99009" y="60171"/>
                </a:lnTo>
                <a:close/>
              </a:path>
              <a:path w="1188085" h="1026160">
                <a:moveTo>
                  <a:pt x="0" y="0"/>
                </a:moveTo>
                <a:lnTo>
                  <a:pt x="49275" y="117856"/>
                </a:lnTo>
                <a:lnTo>
                  <a:pt x="74192" y="88956"/>
                </a:lnTo>
                <a:lnTo>
                  <a:pt x="59817" y="76581"/>
                </a:lnTo>
                <a:lnTo>
                  <a:pt x="84581" y="47751"/>
                </a:lnTo>
                <a:lnTo>
                  <a:pt x="109717" y="47751"/>
                </a:lnTo>
                <a:lnTo>
                  <a:pt x="123951" y="31241"/>
                </a:lnTo>
                <a:lnTo>
                  <a:pt x="0" y="0"/>
                </a:lnTo>
                <a:close/>
              </a:path>
              <a:path w="1188085" h="1026160">
                <a:moveTo>
                  <a:pt x="84581" y="47751"/>
                </a:moveTo>
                <a:lnTo>
                  <a:pt x="59817" y="76581"/>
                </a:lnTo>
                <a:lnTo>
                  <a:pt x="74192" y="88956"/>
                </a:lnTo>
                <a:lnTo>
                  <a:pt x="99009" y="60171"/>
                </a:lnTo>
                <a:lnTo>
                  <a:pt x="84581" y="47751"/>
                </a:lnTo>
                <a:close/>
              </a:path>
              <a:path w="1188085" h="1026160">
                <a:moveTo>
                  <a:pt x="109717" y="47751"/>
                </a:moveTo>
                <a:lnTo>
                  <a:pt x="84581" y="47751"/>
                </a:lnTo>
                <a:lnTo>
                  <a:pt x="99009" y="60171"/>
                </a:lnTo>
                <a:lnTo>
                  <a:pt x="109717" y="4775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530083" y="4042409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3"/>
                </a:lnTo>
                <a:lnTo>
                  <a:pt x="76200" y="540003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756784" y="5733389"/>
            <a:ext cx="5080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深1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882896" y="5385053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789932" y="4311396"/>
            <a:ext cx="4108703" cy="10728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4789932" y="4311396"/>
            <a:ext cx="4109085" cy="1073150"/>
          </a:xfrm>
          <a:custGeom>
            <a:avLst/>
            <a:gdLst/>
            <a:ahLst/>
            <a:cxnLst/>
            <a:rect l="l" t="t" r="r" b="b"/>
            <a:pathLst>
              <a:path w="4109084" h="1073150">
                <a:moveTo>
                  <a:pt x="0" y="178815"/>
                </a:moveTo>
                <a:lnTo>
                  <a:pt x="6384" y="131262"/>
                </a:lnTo>
                <a:lnTo>
                  <a:pt x="24402" y="88542"/>
                </a:lnTo>
                <a:lnTo>
                  <a:pt x="52355" y="52355"/>
                </a:lnTo>
                <a:lnTo>
                  <a:pt x="88542" y="24402"/>
                </a:lnTo>
                <a:lnTo>
                  <a:pt x="131262" y="6384"/>
                </a:lnTo>
                <a:lnTo>
                  <a:pt x="178815" y="0"/>
                </a:lnTo>
                <a:lnTo>
                  <a:pt x="3929888" y="0"/>
                </a:lnTo>
                <a:lnTo>
                  <a:pt x="3977441" y="6384"/>
                </a:lnTo>
                <a:lnTo>
                  <a:pt x="4020161" y="24402"/>
                </a:lnTo>
                <a:lnTo>
                  <a:pt x="4056348" y="52355"/>
                </a:lnTo>
                <a:lnTo>
                  <a:pt x="4084301" y="88542"/>
                </a:lnTo>
                <a:lnTo>
                  <a:pt x="4102319" y="131262"/>
                </a:lnTo>
                <a:lnTo>
                  <a:pt x="4108703" y="178815"/>
                </a:lnTo>
                <a:lnTo>
                  <a:pt x="4108703" y="894079"/>
                </a:lnTo>
                <a:lnTo>
                  <a:pt x="4102319" y="941633"/>
                </a:lnTo>
                <a:lnTo>
                  <a:pt x="4084301" y="984353"/>
                </a:lnTo>
                <a:lnTo>
                  <a:pt x="4056348" y="1020540"/>
                </a:lnTo>
                <a:lnTo>
                  <a:pt x="4020161" y="1048493"/>
                </a:lnTo>
                <a:lnTo>
                  <a:pt x="3977441" y="1066511"/>
                </a:lnTo>
                <a:lnTo>
                  <a:pt x="3929888" y="1072895"/>
                </a:lnTo>
                <a:lnTo>
                  <a:pt x="178815" y="1072895"/>
                </a:lnTo>
                <a:lnTo>
                  <a:pt x="131262" y="1066511"/>
                </a:lnTo>
                <a:lnTo>
                  <a:pt x="88542" y="1048493"/>
                </a:lnTo>
                <a:lnTo>
                  <a:pt x="52355" y="1020540"/>
                </a:lnTo>
                <a:lnTo>
                  <a:pt x="24402" y="984353"/>
                </a:lnTo>
                <a:lnTo>
                  <a:pt x="6384" y="941633"/>
                </a:lnTo>
                <a:lnTo>
                  <a:pt x="0" y="894079"/>
                </a:lnTo>
                <a:lnTo>
                  <a:pt x="0" y="178815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187440" y="5385053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479792" y="3445764"/>
            <a:ext cx="196596" cy="6172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7479792" y="3445764"/>
            <a:ext cx="196850" cy="617220"/>
          </a:xfrm>
          <a:custGeom>
            <a:avLst/>
            <a:gdLst/>
            <a:ahLst/>
            <a:cxnLst/>
            <a:rect l="l" t="t" r="r" b="b"/>
            <a:pathLst>
              <a:path w="196850" h="617220">
                <a:moveTo>
                  <a:pt x="0" y="617219"/>
                </a:moveTo>
                <a:lnTo>
                  <a:pt x="196596" y="617219"/>
                </a:lnTo>
                <a:lnTo>
                  <a:pt x="196596" y="0"/>
                </a:lnTo>
                <a:lnTo>
                  <a:pt x="0" y="0"/>
                </a:lnTo>
                <a:lnTo>
                  <a:pt x="0" y="617219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729471" y="5357621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907279" y="4300346"/>
            <a:ext cx="2670810" cy="1066165"/>
          </a:xfrm>
          <a:custGeom>
            <a:avLst/>
            <a:gdLst/>
            <a:ahLst/>
            <a:cxnLst/>
            <a:rect l="l" t="t" r="r" b="b"/>
            <a:pathLst>
              <a:path w="2670809" h="1066164">
                <a:moveTo>
                  <a:pt x="2557354" y="35510"/>
                </a:moveTo>
                <a:lnTo>
                  <a:pt x="0" y="1030604"/>
                </a:lnTo>
                <a:lnTo>
                  <a:pt x="13716" y="1066037"/>
                </a:lnTo>
                <a:lnTo>
                  <a:pt x="2571157" y="71035"/>
                </a:lnTo>
                <a:lnTo>
                  <a:pt x="2557354" y="35510"/>
                </a:lnTo>
                <a:close/>
              </a:path>
              <a:path w="2670809" h="1066164">
                <a:moveTo>
                  <a:pt x="2655619" y="28575"/>
                </a:moveTo>
                <a:lnTo>
                  <a:pt x="2575179" y="28575"/>
                </a:lnTo>
                <a:lnTo>
                  <a:pt x="2588895" y="64134"/>
                </a:lnTo>
                <a:lnTo>
                  <a:pt x="2571157" y="71035"/>
                </a:lnTo>
                <a:lnTo>
                  <a:pt x="2584958" y="106552"/>
                </a:lnTo>
                <a:lnTo>
                  <a:pt x="2655619" y="28575"/>
                </a:lnTo>
                <a:close/>
              </a:path>
              <a:path w="2670809" h="1066164">
                <a:moveTo>
                  <a:pt x="2575179" y="28575"/>
                </a:moveTo>
                <a:lnTo>
                  <a:pt x="2557354" y="35510"/>
                </a:lnTo>
                <a:lnTo>
                  <a:pt x="2571157" y="71035"/>
                </a:lnTo>
                <a:lnTo>
                  <a:pt x="2588895" y="64134"/>
                </a:lnTo>
                <a:lnTo>
                  <a:pt x="2575179" y="28575"/>
                </a:lnTo>
                <a:close/>
              </a:path>
              <a:path w="2670809" h="1066164">
                <a:moveTo>
                  <a:pt x="2543555" y="0"/>
                </a:moveTo>
                <a:lnTo>
                  <a:pt x="2557354" y="35510"/>
                </a:lnTo>
                <a:lnTo>
                  <a:pt x="2575179" y="28575"/>
                </a:lnTo>
                <a:lnTo>
                  <a:pt x="2655619" y="28575"/>
                </a:lnTo>
                <a:lnTo>
                  <a:pt x="2670810" y="11810"/>
                </a:lnTo>
                <a:lnTo>
                  <a:pt x="254355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6012941" y="5688888"/>
            <a:ext cx="3019425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1129665" algn="l"/>
                <a:tab pos="2524125" algn="l"/>
              </a:tabLst>
              <a:defRPr/>
            </a:pPr>
            <a:r>
              <a:rPr kumimoji="0" sz="3600" b="0" i="0" u="none" strike="noStrike" kern="1200" cap="none" spc="-7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度</a:t>
            </a:r>
            <a:r>
              <a:rPr kumimoji="0" sz="3600" b="0" i="0" u="none" strike="noStrike" kern="1200" cap="none" spc="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2	</a:t>
            </a:r>
          </a:p>
        </p:txBody>
      </p:sp>
      <p:sp>
        <p:nvSpPr>
          <p:cNvPr id="53" name="object 53"/>
          <p:cNvSpPr/>
          <p:nvPr/>
        </p:nvSpPr>
        <p:spPr>
          <a:xfrm>
            <a:off x="7520940" y="5350002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10"/>
                </a:lnTo>
                <a:lnTo>
                  <a:pt x="76200" y="351510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7">
            <a:extLst>
              <a:ext uri="{FF2B5EF4-FFF2-40B4-BE49-F238E27FC236}">
                <a16:creationId xmlns:a16="http://schemas.microsoft.com/office/drawing/2014/main" id="{B4150133-A864-47E5-AB79-C0D1D974EA97}"/>
              </a:ext>
            </a:extLst>
          </p:cNvPr>
          <p:cNvSpPr txBox="1"/>
          <p:nvPr/>
        </p:nvSpPr>
        <p:spPr>
          <a:xfrm>
            <a:off x="4007006" y="5732107"/>
            <a:ext cx="5073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习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4</a:t>
            </a:r>
          </a:p>
        </p:txBody>
      </p:sp>
      <p:sp>
        <p:nvSpPr>
          <p:cNvPr id="56" name="object 16">
            <a:extLst>
              <a:ext uri="{FF2B5EF4-FFF2-40B4-BE49-F238E27FC236}">
                <a16:creationId xmlns:a16="http://schemas.microsoft.com/office/drawing/2014/main" id="{821B9325-83E8-4831-AF42-42C57FCAAC2F}"/>
              </a:ext>
            </a:extLst>
          </p:cNvPr>
          <p:cNvSpPr/>
          <p:nvPr/>
        </p:nvSpPr>
        <p:spPr>
          <a:xfrm>
            <a:off x="2483768" y="5704929"/>
            <a:ext cx="1138428" cy="460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MASK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17">
            <a:extLst>
              <a:ext uri="{FF2B5EF4-FFF2-40B4-BE49-F238E27FC236}">
                <a16:creationId xmlns:a16="http://schemas.microsoft.com/office/drawing/2014/main" id="{93AAE5B1-F13E-40EA-9149-A6C9D66CAD0B}"/>
              </a:ext>
            </a:extLst>
          </p:cNvPr>
          <p:cNvSpPr/>
          <p:nvPr/>
        </p:nvSpPr>
        <p:spPr>
          <a:xfrm>
            <a:off x="2483768" y="5704929"/>
            <a:ext cx="1138555" cy="460375"/>
          </a:xfrm>
          <a:custGeom>
            <a:avLst/>
            <a:gdLst/>
            <a:ahLst/>
            <a:cxnLst/>
            <a:rect l="l" t="t" r="r" b="b"/>
            <a:pathLst>
              <a:path w="1138554" h="460375">
                <a:moveTo>
                  <a:pt x="0" y="76708"/>
                </a:moveTo>
                <a:lnTo>
                  <a:pt x="6020" y="46827"/>
                </a:lnTo>
                <a:lnTo>
                  <a:pt x="22447" y="22447"/>
                </a:lnTo>
                <a:lnTo>
                  <a:pt x="46827" y="6020"/>
                </a:lnTo>
                <a:lnTo>
                  <a:pt x="76708" y="0"/>
                </a:lnTo>
                <a:lnTo>
                  <a:pt x="1061719" y="0"/>
                </a:lnTo>
                <a:lnTo>
                  <a:pt x="1091600" y="6020"/>
                </a:lnTo>
                <a:lnTo>
                  <a:pt x="1115980" y="22447"/>
                </a:lnTo>
                <a:lnTo>
                  <a:pt x="1132407" y="46827"/>
                </a:lnTo>
                <a:lnTo>
                  <a:pt x="1138428" y="76708"/>
                </a:lnTo>
                <a:lnTo>
                  <a:pt x="1138428" y="383540"/>
                </a:lnTo>
                <a:lnTo>
                  <a:pt x="1132407" y="413420"/>
                </a:lnTo>
                <a:lnTo>
                  <a:pt x="1115980" y="437800"/>
                </a:lnTo>
                <a:lnTo>
                  <a:pt x="1091600" y="454227"/>
                </a:lnTo>
                <a:lnTo>
                  <a:pt x="1061719" y="460248"/>
                </a:lnTo>
                <a:lnTo>
                  <a:pt x="76708" y="460248"/>
                </a:lnTo>
                <a:lnTo>
                  <a:pt x="46827" y="454227"/>
                </a:lnTo>
                <a:lnTo>
                  <a:pt x="22447" y="437800"/>
                </a:lnTo>
                <a:lnTo>
                  <a:pt x="6020" y="413420"/>
                </a:lnTo>
                <a:lnTo>
                  <a:pt x="0" y="383540"/>
                </a:lnTo>
                <a:lnTo>
                  <a:pt x="0" y="76708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7">
            <a:extLst>
              <a:ext uri="{FF2B5EF4-FFF2-40B4-BE49-F238E27FC236}">
                <a16:creationId xmlns:a16="http://schemas.microsoft.com/office/drawing/2014/main" id="{5BD51E72-A58E-4D4D-9440-73C1CC951FAB}"/>
              </a:ext>
            </a:extLst>
          </p:cNvPr>
          <p:cNvSpPr txBox="1"/>
          <p:nvPr/>
        </p:nvSpPr>
        <p:spPr>
          <a:xfrm>
            <a:off x="8554496" y="5732107"/>
            <a:ext cx="50736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习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4</a:t>
            </a:r>
          </a:p>
        </p:txBody>
      </p:sp>
      <p:sp>
        <p:nvSpPr>
          <p:cNvPr id="59" name="object 16">
            <a:extLst>
              <a:ext uri="{FF2B5EF4-FFF2-40B4-BE49-F238E27FC236}">
                <a16:creationId xmlns:a16="http://schemas.microsoft.com/office/drawing/2014/main" id="{F87AC759-42C6-45B1-8238-4578C4C58D62}"/>
              </a:ext>
            </a:extLst>
          </p:cNvPr>
          <p:cNvSpPr/>
          <p:nvPr/>
        </p:nvSpPr>
        <p:spPr>
          <a:xfrm>
            <a:off x="7031258" y="5704929"/>
            <a:ext cx="1138428" cy="4602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MASK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bject 17">
            <a:extLst>
              <a:ext uri="{FF2B5EF4-FFF2-40B4-BE49-F238E27FC236}">
                <a16:creationId xmlns:a16="http://schemas.microsoft.com/office/drawing/2014/main" id="{1E0651E9-BB3C-48DE-A5B9-6C789AB8F7BA}"/>
              </a:ext>
            </a:extLst>
          </p:cNvPr>
          <p:cNvSpPr/>
          <p:nvPr/>
        </p:nvSpPr>
        <p:spPr>
          <a:xfrm>
            <a:off x="7031258" y="5704929"/>
            <a:ext cx="1138555" cy="460375"/>
          </a:xfrm>
          <a:custGeom>
            <a:avLst/>
            <a:gdLst/>
            <a:ahLst/>
            <a:cxnLst/>
            <a:rect l="l" t="t" r="r" b="b"/>
            <a:pathLst>
              <a:path w="1138554" h="460375">
                <a:moveTo>
                  <a:pt x="0" y="76708"/>
                </a:moveTo>
                <a:lnTo>
                  <a:pt x="6020" y="46827"/>
                </a:lnTo>
                <a:lnTo>
                  <a:pt x="22447" y="22447"/>
                </a:lnTo>
                <a:lnTo>
                  <a:pt x="46827" y="6020"/>
                </a:lnTo>
                <a:lnTo>
                  <a:pt x="76708" y="0"/>
                </a:lnTo>
                <a:lnTo>
                  <a:pt x="1061719" y="0"/>
                </a:lnTo>
                <a:lnTo>
                  <a:pt x="1091600" y="6020"/>
                </a:lnTo>
                <a:lnTo>
                  <a:pt x="1115980" y="22447"/>
                </a:lnTo>
                <a:lnTo>
                  <a:pt x="1132407" y="46827"/>
                </a:lnTo>
                <a:lnTo>
                  <a:pt x="1138428" y="76708"/>
                </a:lnTo>
                <a:lnTo>
                  <a:pt x="1138428" y="383540"/>
                </a:lnTo>
                <a:lnTo>
                  <a:pt x="1132407" y="413420"/>
                </a:lnTo>
                <a:lnTo>
                  <a:pt x="1115980" y="437800"/>
                </a:lnTo>
                <a:lnTo>
                  <a:pt x="1091600" y="454227"/>
                </a:lnTo>
                <a:lnTo>
                  <a:pt x="1061719" y="460248"/>
                </a:lnTo>
                <a:lnTo>
                  <a:pt x="76708" y="460248"/>
                </a:lnTo>
                <a:lnTo>
                  <a:pt x="46827" y="454227"/>
                </a:lnTo>
                <a:lnTo>
                  <a:pt x="22447" y="437800"/>
                </a:lnTo>
                <a:lnTo>
                  <a:pt x="6020" y="413420"/>
                </a:lnTo>
                <a:lnTo>
                  <a:pt x="0" y="383540"/>
                </a:lnTo>
                <a:lnTo>
                  <a:pt x="0" y="76708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内容占位符 30">
            <a:extLst>
              <a:ext uri="{FF2B5EF4-FFF2-40B4-BE49-F238E27FC236}">
                <a16:creationId xmlns:a16="http://schemas.microsoft.com/office/drawing/2014/main" id="{7B5E7450-797F-4AC3-85C8-3CF90672E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931026"/>
            <a:ext cx="8001000" cy="5522310"/>
          </a:xfrm>
        </p:spPr>
        <p:txBody>
          <a:bodyPr/>
          <a:lstStyle/>
          <a:p>
            <a:r>
              <a:rPr lang="en-US" altLang="zh-CN" kern="1200" spc="-30" dirty="0">
                <a:solidFill>
                  <a:prstClr val="black"/>
                </a:solidFill>
                <a:latin typeface="Calibri"/>
                <a:cs typeface="Calibri"/>
              </a:rPr>
              <a:t>Transformer-XL</a:t>
            </a:r>
            <a:endParaRPr lang="en-US" altLang="zh-CN" kern="1200" dirty="0">
              <a:solidFill>
                <a:prstClr val="black"/>
              </a:solidFill>
              <a:latin typeface="Calibri"/>
              <a:cs typeface="Calibri"/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9660" y="2721101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19">
                <a:moveTo>
                  <a:pt x="76200" y="95250"/>
                </a:moveTo>
                <a:lnTo>
                  <a:pt x="38100" y="95250"/>
                </a:lnTo>
                <a:lnTo>
                  <a:pt x="38100" y="350012"/>
                </a:lnTo>
                <a:lnTo>
                  <a:pt x="76200" y="350012"/>
                </a:lnTo>
                <a:lnTo>
                  <a:pt x="76200" y="95250"/>
                </a:lnTo>
                <a:close/>
              </a:path>
              <a:path w="114300" h="35051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051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19883" y="2731770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19">
                <a:moveTo>
                  <a:pt x="76200" y="95250"/>
                </a:moveTo>
                <a:lnTo>
                  <a:pt x="38100" y="95250"/>
                </a:lnTo>
                <a:lnTo>
                  <a:pt x="38100" y="350012"/>
                </a:lnTo>
                <a:lnTo>
                  <a:pt x="76200" y="350012"/>
                </a:lnTo>
                <a:lnTo>
                  <a:pt x="76200" y="95250"/>
                </a:lnTo>
                <a:close/>
              </a:path>
              <a:path w="114300" h="35051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051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150107" y="2728722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19">
                <a:moveTo>
                  <a:pt x="76200" y="95250"/>
                </a:moveTo>
                <a:lnTo>
                  <a:pt x="38100" y="95250"/>
                </a:lnTo>
                <a:lnTo>
                  <a:pt x="38100" y="350012"/>
                </a:lnTo>
                <a:lnTo>
                  <a:pt x="76200" y="350012"/>
                </a:lnTo>
                <a:lnTo>
                  <a:pt x="76200" y="95250"/>
                </a:lnTo>
                <a:close/>
              </a:path>
              <a:path w="114300" h="35051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051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78808" y="2724150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19">
                <a:moveTo>
                  <a:pt x="76200" y="95250"/>
                </a:moveTo>
                <a:lnTo>
                  <a:pt x="38100" y="95250"/>
                </a:lnTo>
                <a:lnTo>
                  <a:pt x="38100" y="350012"/>
                </a:lnTo>
                <a:lnTo>
                  <a:pt x="76200" y="350012"/>
                </a:lnTo>
                <a:lnTo>
                  <a:pt x="76200" y="95250"/>
                </a:lnTo>
                <a:close/>
              </a:path>
              <a:path w="114300" h="35051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051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Predict Next Token</a:t>
            </a:r>
            <a:endParaRPr lang="en-US" dirty="0"/>
          </a:p>
        </p:txBody>
      </p:sp>
      <p:sp>
        <p:nvSpPr>
          <p:cNvPr id="98" name="内容占位符 97">
            <a:extLst>
              <a:ext uri="{FF2B5EF4-FFF2-40B4-BE49-F238E27FC236}">
                <a16:creationId xmlns:a16="http://schemas.microsoft.com/office/drawing/2014/main" id="{41037B4C-1921-411E-ADD2-55F21C74E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object 7"/>
          <p:cNvSpPr/>
          <p:nvPr/>
        </p:nvSpPr>
        <p:spPr>
          <a:xfrm>
            <a:off x="1109472" y="3501390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20">
                <a:moveTo>
                  <a:pt x="76200" y="95250"/>
                </a:moveTo>
                <a:lnTo>
                  <a:pt x="38100" y="95250"/>
                </a:lnTo>
                <a:lnTo>
                  <a:pt x="38100" y="350012"/>
                </a:lnTo>
                <a:lnTo>
                  <a:pt x="76200" y="350012"/>
                </a:lnTo>
                <a:lnTo>
                  <a:pt x="76200" y="95250"/>
                </a:lnTo>
                <a:close/>
              </a:path>
              <a:path w="114300" h="35052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052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39695" y="3512058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20">
                <a:moveTo>
                  <a:pt x="76200" y="95249"/>
                </a:moveTo>
                <a:lnTo>
                  <a:pt x="38100" y="95249"/>
                </a:lnTo>
                <a:lnTo>
                  <a:pt x="38100" y="350011"/>
                </a:lnTo>
                <a:lnTo>
                  <a:pt x="76200" y="350011"/>
                </a:lnTo>
                <a:lnTo>
                  <a:pt x="76200" y="95249"/>
                </a:lnTo>
                <a:close/>
              </a:path>
              <a:path w="114300" h="350520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0520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69920" y="3507485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20">
                <a:moveTo>
                  <a:pt x="76200" y="95250"/>
                </a:moveTo>
                <a:lnTo>
                  <a:pt x="38100" y="95250"/>
                </a:lnTo>
                <a:lnTo>
                  <a:pt x="38100" y="350012"/>
                </a:lnTo>
                <a:lnTo>
                  <a:pt x="76200" y="350012"/>
                </a:lnTo>
                <a:lnTo>
                  <a:pt x="76200" y="95250"/>
                </a:lnTo>
                <a:close/>
              </a:path>
              <a:path w="114300" h="35052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052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98620" y="3504438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20">
                <a:moveTo>
                  <a:pt x="76200" y="95250"/>
                </a:moveTo>
                <a:lnTo>
                  <a:pt x="38100" y="95250"/>
                </a:lnTo>
                <a:lnTo>
                  <a:pt x="38100" y="350012"/>
                </a:lnTo>
                <a:lnTo>
                  <a:pt x="76200" y="350012"/>
                </a:lnTo>
                <a:lnTo>
                  <a:pt x="76200" y="95250"/>
                </a:lnTo>
                <a:close/>
              </a:path>
              <a:path w="114300" h="35052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052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3114" y="6194856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19122" y="6194856"/>
            <a:ext cx="346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45282" y="6217107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9096" y="5724905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79320" y="5743194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49"/>
                </a:moveTo>
                <a:lnTo>
                  <a:pt x="38100" y="95249"/>
                </a:lnTo>
                <a:lnTo>
                  <a:pt x="38100" y="540003"/>
                </a:lnTo>
                <a:lnTo>
                  <a:pt x="76200" y="540003"/>
                </a:lnTo>
                <a:lnTo>
                  <a:pt x="76200" y="95249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08020" y="5737097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49"/>
                </a:moveTo>
                <a:lnTo>
                  <a:pt x="38100" y="95249"/>
                </a:lnTo>
                <a:lnTo>
                  <a:pt x="38100" y="540003"/>
                </a:lnTo>
                <a:lnTo>
                  <a:pt x="76200" y="540003"/>
                </a:lnTo>
                <a:lnTo>
                  <a:pt x="76200" y="95249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38244" y="5731002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60831" y="1396746"/>
            <a:ext cx="1372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38225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13075" y="1418666"/>
            <a:ext cx="346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65275" y="3758184"/>
            <a:ext cx="198119" cy="615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65275" y="3758184"/>
            <a:ext cx="198120" cy="615950"/>
          </a:xfrm>
          <a:custGeom>
            <a:avLst/>
            <a:gdLst/>
            <a:ahLst/>
            <a:cxnLst/>
            <a:rect l="l" t="t" r="r" b="b"/>
            <a:pathLst>
              <a:path w="198119" h="615950">
                <a:moveTo>
                  <a:pt x="0" y="615695"/>
                </a:moveTo>
                <a:lnTo>
                  <a:pt x="198119" y="615695"/>
                </a:lnTo>
                <a:lnTo>
                  <a:pt x="198119" y="0"/>
                </a:lnTo>
                <a:lnTo>
                  <a:pt x="0" y="0"/>
                </a:lnTo>
                <a:lnTo>
                  <a:pt x="0" y="6156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095500" y="3779520"/>
            <a:ext cx="198119" cy="6172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095500" y="3779520"/>
            <a:ext cx="198120" cy="617220"/>
          </a:xfrm>
          <a:custGeom>
            <a:avLst/>
            <a:gdLst/>
            <a:ahLst/>
            <a:cxnLst/>
            <a:rect l="l" t="t" r="r" b="b"/>
            <a:pathLst>
              <a:path w="198119" h="617220">
                <a:moveTo>
                  <a:pt x="0" y="617219"/>
                </a:moveTo>
                <a:lnTo>
                  <a:pt x="198119" y="617219"/>
                </a:lnTo>
                <a:lnTo>
                  <a:pt x="198119" y="0"/>
                </a:lnTo>
                <a:lnTo>
                  <a:pt x="0" y="0"/>
                </a:lnTo>
                <a:lnTo>
                  <a:pt x="0" y="617219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21151" y="3799332"/>
            <a:ext cx="198120" cy="617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21151" y="3799332"/>
            <a:ext cx="198120" cy="617220"/>
          </a:xfrm>
          <a:custGeom>
            <a:avLst/>
            <a:gdLst/>
            <a:ahLst/>
            <a:cxnLst/>
            <a:rect l="l" t="t" r="r" b="b"/>
            <a:pathLst>
              <a:path w="198120" h="617220">
                <a:moveTo>
                  <a:pt x="0" y="617220"/>
                </a:moveTo>
                <a:lnTo>
                  <a:pt x="198120" y="617220"/>
                </a:lnTo>
                <a:lnTo>
                  <a:pt x="198120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45279" y="3816096"/>
            <a:ext cx="196596" cy="6172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145279" y="3816096"/>
            <a:ext cx="196850" cy="617220"/>
          </a:xfrm>
          <a:custGeom>
            <a:avLst/>
            <a:gdLst/>
            <a:ahLst/>
            <a:cxnLst/>
            <a:rect l="l" t="t" r="r" b="b"/>
            <a:pathLst>
              <a:path w="196850" h="617220">
                <a:moveTo>
                  <a:pt x="0" y="617219"/>
                </a:moveTo>
                <a:lnTo>
                  <a:pt x="196596" y="617219"/>
                </a:lnTo>
                <a:lnTo>
                  <a:pt x="196596" y="0"/>
                </a:lnTo>
                <a:lnTo>
                  <a:pt x="0" y="0"/>
                </a:lnTo>
                <a:lnTo>
                  <a:pt x="0" y="617219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24102" y="3851275"/>
            <a:ext cx="316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ℎ</a:t>
            </a:r>
            <a:r>
              <a:rPr kumimoji="0" sz="2625" b="0" i="0" u="none" strike="noStrike" kern="1200" cap="none" spc="60" normalizeH="0" baseline="-1587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2625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31466" y="3844544"/>
            <a:ext cx="323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ℎ</a:t>
            </a:r>
            <a:r>
              <a:rPr kumimoji="0" sz="2625" b="0" i="0" u="none" strike="noStrike" kern="1200" cap="none" spc="60" normalizeH="0" baseline="-1587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2625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98646" y="3877817"/>
            <a:ext cx="323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ℎ</a:t>
            </a:r>
            <a:r>
              <a:rPr kumimoji="0" sz="2625" b="0" i="0" u="none" strike="noStrike" kern="1200" cap="none" spc="60" normalizeH="0" baseline="-1587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2625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15409" y="3907917"/>
            <a:ext cx="323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ℎ</a:t>
            </a:r>
            <a:r>
              <a:rPr kumimoji="0" sz="2625" b="0" i="0" u="none" strike="noStrike" kern="1200" cap="none" spc="60" normalizeH="0" baseline="-1587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2625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24711" y="4406646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49"/>
                </a:moveTo>
                <a:lnTo>
                  <a:pt x="38100" y="95249"/>
                </a:lnTo>
                <a:lnTo>
                  <a:pt x="38100" y="540003"/>
                </a:lnTo>
                <a:lnTo>
                  <a:pt x="76200" y="540003"/>
                </a:lnTo>
                <a:lnTo>
                  <a:pt x="76200" y="95249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154935" y="4424934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183635" y="4418838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213859" y="4412741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49"/>
                </a:moveTo>
                <a:lnTo>
                  <a:pt x="38100" y="95249"/>
                </a:lnTo>
                <a:lnTo>
                  <a:pt x="38100" y="540003"/>
                </a:lnTo>
                <a:lnTo>
                  <a:pt x="76200" y="540003"/>
                </a:lnTo>
                <a:lnTo>
                  <a:pt x="76200" y="95249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97991" y="4741164"/>
            <a:ext cx="4122420" cy="9768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97991" y="4741164"/>
            <a:ext cx="4122420" cy="977265"/>
          </a:xfrm>
          <a:custGeom>
            <a:avLst/>
            <a:gdLst/>
            <a:ahLst/>
            <a:cxnLst/>
            <a:rect l="l" t="t" r="r" b="b"/>
            <a:pathLst>
              <a:path w="4122420" h="977264">
                <a:moveTo>
                  <a:pt x="0" y="162813"/>
                </a:moveTo>
                <a:lnTo>
                  <a:pt x="5816" y="119532"/>
                </a:lnTo>
                <a:lnTo>
                  <a:pt x="22229" y="80640"/>
                </a:lnTo>
                <a:lnTo>
                  <a:pt x="47688" y="47688"/>
                </a:lnTo>
                <a:lnTo>
                  <a:pt x="80640" y="22229"/>
                </a:lnTo>
                <a:lnTo>
                  <a:pt x="119532" y="5816"/>
                </a:lnTo>
                <a:lnTo>
                  <a:pt x="162814" y="0"/>
                </a:lnTo>
                <a:lnTo>
                  <a:pt x="3959606" y="0"/>
                </a:lnTo>
                <a:lnTo>
                  <a:pt x="4002887" y="5816"/>
                </a:lnTo>
                <a:lnTo>
                  <a:pt x="4041779" y="22229"/>
                </a:lnTo>
                <a:lnTo>
                  <a:pt x="4074731" y="47688"/>
                </a:lnTo>
                <a:lnTo>
                  <a:pt x="4100190" y="80640"/>
                </a:lnTo>
                <a:lnTo>
                  <a:pt x="4116603" y="119532"/>
                </a:lnTo>
                <a:lnTo>
                  <a:pt x="4122420" y="162813"/>
                </a:lnTo>
                <a:lnTo>
                  <a:pt x="4122420" y="814070"/>
                </a:lnTo>
                <a:lnTo>
                  <a:pt x="4116603" y="857351"/>
                </a:lnTo>
                <a:lnTo>
                  <a:pt x="4100190" y="896243"/>
                </a:lnTo>
                <a:lnTo>
                  <a:pt x="4074731" y="929195"/>
                </a:lnTo>
                <a:lnTo>
                  <a:pt x="4041779" y="954654"/>
                </a:lnTo>
                <a:lnTo>
                  <a:pt x="4002887" y="971067"/>
                </a:lnTo>
                <a:lnTo>
                  <a:pt x="3959606" y="976884"/>
                </a:lnTo>
                <a:lnTo>
                  <a:pt x="162814" y="976884"/>
                </a:lnTo>
                <a:lnTo>
                  <a:pt x="119532" y="971067"/>
                </a:lnTo>
                <a:lnTo>
                  <a:pt x="80640" y="954654"/>
                </a:lnTo>
                <a:lnTo>
                  <a:pt x="47688" y="929195"/>
                </a:lnTo>
                <a:lnTo>
                  <a:pt x="22229" y="896243"/>
                </a:lnTo>
                <a:lnTo>
                  <a:pt x="5816" y="857351"/>
                </a:lnTo>
                <a:lnTo>
                  <a:pt x="0" y="814070"/>
                </a:lnTo>
                <a:lnTo>
                  <a:pt x="0" y="162813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92480" y="2977895"/>
            <a:ext cx="757428" cy="4495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792480" y="2977895"/>
            <a:ext cx="757555" cy="449580"/>
          </a:xfrm>
          <a:custGeom>
            <a:avLst/>
            <a:gdLst/>
            <a:ahLst/>
            <a:cxnLst/>
            <a:rect l="l" t="t" r="r" b="b"/>
            <a:pathLst>
              <a:path w="757555" h="449579">
                <a:moveTo>
                  <a:pt x="0" y="74929"/>
                </a:moveTo>
                <a:lnTo>
                  <a:pt x="5889" y="45755"/>
                </a:lnTo>
                <a:lnTo>
                  <a:pt x="21948" y="21939"/>
                </a:lnTo>
                <a:lnTo>
                  <a:pt x="45766" y="5885"/>
                </a:lnTo>
                <a:lnTo>
                  <a:pt x="74929" y="0"/>
                </a:lnTo>
                <a:lnTo>
                  <a:pt x="682498" y="0"/>
                </a:lnTo>
                <a:lnTo>
                  <a:pt x="711672" y="5885"/>
                </a:lnTo>
                <a:lnTo>
                  <a:pt x="735488" y="21939"/>
                </a:lnTo>
                <a:lnTo>
                  <a:pt x="751542" y="45755"/>
                </a:lnTo>
                <a:lnTo>
                  <a:pt x="757428" y="74929"/>
                </a:lnTo>
                <a:lnTo>
                  <a:pt x="757428" y="374650"/>
                </a:lnTo>
                <a:lnTo>
                  <a:pt x="751542" y="403824"/>
                </a:lnTo>
                <a:lnTo>
                  <a:pt x="735488" y="427640"/>
                </a:lnTo>
                <a:lnTo>
                  <a:pt x="711672" y="443694"/>
                </a:lnTo>
                <a:lnTo>
                  <a:pt x="682498" y="449579"/>
                </a:lnTo>
                <a:lnTo>
                  <a:pt x="74929" y="449579"/>
                </a:lnTo>
                <a:lnTo>
                  <a:pt x="45766" y="443694"/>
                </a:lnTo>
                <a:lnTo>
                  <a:pt x="21948" y="427640"/>
                </a:lnTo>
                <a:lnTo>
                  <a:pt x="5889" y="403824"/>
                </a:lnTo>
                <a:lnTo>
                  <a:pt x="0" y="374650"/>
                </a:lnTo>
                <a:lnTo>
                  <a:pt x="0" y="74929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802892" y="2997707"/>
            <a:ext cx="755903" cy="4495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802892" y="2997707"/>
            <a:ext cx="756285" cy="449580"/>
          </a:xfrm>
          <a:custGeom>
            <a:avLst/>
            <a:gdLst/>
            <a:ahLst/>
            <a:cxnLst/>
            <a:rect l="l" t="t" r="r" b="b"/>
            <a:pathLst>
              <a:path w="756285" h="449579">
                <a:moveTo>
                  <a:pt x="0" y="74929"/>
                </a:moveTo>
                <a:lnTo>
                  <a:pt x="5885" y="45755"/>
                </a:lnTo>
                <a:lnTo>
                  <a:pt x="21939" y="21939"/>
                </a:lnTo>
                <a:lnTo>
                  <a:pt x="45755" y="5885"/>
                </a:lnTo>
                <a:lnTo>
                  <a:pt x="74930" y="0"/>
                </a:lnTo>
                <a:lnTo>
                  <a:pt x="680974" y="0"/>
                </a:lnTo>
                <a:lnTo>
                  <a:pt x="710148" y="5885"/>
                </a:lnTo>
                <a:lnTo>
                  <a:pt x="733964" y="21939"/>
                </a:lnTo>
                <a:lnTo>
                  <a:pt x="750018" y="45755"/>
                </a:lnTo>
                <a:lnTo>
                  <a:pt x="755903" y="74929"/>
                </a:lnTo>
                <a:lnTo>
                  <a:pt x="755903" y="374650"/>
                </a:lnTo>
                <a:lnTo>
                  <a:pt x="750018" y="403824"/>
                </a:lnTo>
                <a:lnTo>
                  <a:pt x="733964" y="427640"/>
                </a:lnTo>
                <a:lnTo>
                  <a:pt x="710148" y="443694"/>
                </a:lnTo>
                <a:lnTo>
                  <a:pt x="680974" y="449579"/>
                </a:lnTo>
                <a:lnTo>
                  <a:pt x="74930" y="449579"/>
                </a:lnTo>
                <a:lnTo>
                  <a:pt x="45755" y="443694"/>
                </a:lnTo>
                <a:lnTo>
                  <a:pt x="21939" y="427640"/>
                </a:lnTo>
                <a:lnTo>
                  <a:pt x="5885" y="403824"/>
                </a:lnTo>
                <a:lnTo>
                  <a:pt x="0" y="374650"/>
                </a:lnTo>
                <a:lnTo>
                  <a:pt x="0" y="74929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831592" y="2997707"/>
            <a:ext cx="755904" cy="4495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831592" y="2997707"/>
            <a:ext cx="756285" cy="449580"/>
          </a:xfrm>
          <a:custGeom>
            <a:avLst/>
            <a:gdLst/>
            <a:ahLst/>
            <a:cxnLst/>
            <a:rect l="l" t="t" r="r" b="b"/>
            <a:pathLst>
              <a:path w="756285" h="449579">
                <a:moveTo>
                  <a:pt x="0" y="74929"/>
                </a:moveTo>
                <a:lnTo>
                  <a:pt x="5885" y="45755"/>
                </a:lnTo>
                <a:lnTo>
                  <a:pt x="21939" y="21939"/>
                </a:lnTo>
                <a:lnTo>
                  <a:pt x="45755" y="5885"/>
                </a:lnTo>
                <a:lnTo>
                  <a:pt x="74930" y="0"/>
                </a:lnTo>
                <a:lnTo>
                  <a:pt x="680973" y="0"/>
                </a:lnTo>
                <a:lnTo>
                  <a:pt x="710148" y="5885"/>
                </a:lnTo>
                <a:lnTo>
                  <a:pt x="733964" y="21939"/>
                </a:lnTo>
                <a:lnTo>
                  <a:pt x="750018" y="45755"/>
                </a:lnTo>
                <a:lnTo>
                  <a:pt x="755904" y="74929"/>
                </a:lnTo>
                <a:lnTo>
                  <a:pt x="755904" y="374650"/>
                </a:lnTo>
                <a:lnTo>
                  <a:pt x="750018" y="403824"/>
                </a:lnTo>
                <a:lnTo>
                  <a:pt x="733964" y="427640"/>
                </a:lnTo>
                <a:lnTo>
                  <a:pt x="710148" y="443694"/>
                </a:lnTo>
                <a:lnTo>
                  <a:pt x="680973" y="449579"/>
                </a:lnTo>
                <a:lnTo>
                  <a:pt x="74930" y="449579"/>
                </a:lnTo>
                <a:lnTo>
                  <a:pt x="45755" y="443694"/>
                </a:lnTo>
                <a:lnTo>
                  <a:pt x="21939" y="427640"/>
                </a:lnTo>
                <a:lnTo>
                  <a:pt x="5885" y="403824"/>
                </a:lnTo>
                <a:lnTo>
                  <a:pt x="0" y="374650"/>
                </a:lnTo>
                <a:lnTo>
                  <a:pt x="0" y="74929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822191" y="2997707"/>
            <a:ext cx="755904" cy="4495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822191" y="2997707"/>
            <a:ext cx="756285" cy="449580"/>
          </a:xfrm>
          <a:custGeom>
            <a:avLst/>
            <a:gdLst/>
            <a:ahLst/>
            <a:cxnLst/>
            <a:rect l="l" t="t" r="r" b="b"/>
            <a:pathLst>
              <a:path w="756285" h="449579">
                <a:moveTo>
                  <a:pt x="0" y="74929"/>
                </a:moveTo>
                <a:lnTo>
                  <a:pt x="5885" y="45755"/>
                </a:lnTo>
                <a:lnTo>
                  <a:pt x="21939" y="21939"/>
                </a:lnTo>
                <a:lnTo>
                  <a:pt x="45755" y="5885"/>
                </a:lnTo>
                <a:lnTo>
                  <a:pt x="74930" y="0"/>
                </a:lnTo>
                <a:lnTo>
                  <a:pt x="680974" y="0"/>
                </a:lnTo>
                <a:lnTo>
                  <a:pt x="710148" y="5885"/>
                </a:lnTo>
                <a:lnTo>
                  <a:pt x="733964" y="21939"/>
                </a:lnTo>
                <a:lnTo>
                  <a:pt x="750018" y="45755"/>
                </a:lnTo>
                <a:lnTo>
                  <a:pt x="755904" y="74929"/>
                </a:lnTo>
                <a:lnTo>
                  <a:pt x="755904" y="374650"/>
                </a:lnTo>
                <a:lnTo>
                  <a:pt x="750018" y="403824"/>
                </a:lnTo>
                <a:lnTo>
                  <a:pt x="733964" y="427640"/>
                </a:lnTo>
                <a:lnTo>
                  <a:pt x="710148" y="443694"/>
                </a:lnTo>
                <a:lnTo>
                  <a:pt x="680974" y="449579"/>
                </a:lnTo>
                <a:lnTo>
                  <a:pt x="74930" y="449579"/>
                </a:lnTo>
                <a:lnTo>
                  <a:pt x="45755" y="443694"/>
                </a:lnTo>
                <a:lnTo>
                  <a:pt x="21939" y="427640"/>
                </a:lnTo>
                <a:lnTo>
                  <a:pt x="5885" y="403824"/>
                </a:lnTo>
                <a:lnTo>
                  <a:pt x="0" y="374650"/>
                </a:lnTo>
                <a:lnTo>
                  <a:pt x="0" y="74929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59281" y="2357120"/>
            <a:ext cx="167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?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2088007" y="2357120"/>
            <a:ext cx="167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?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3116960" y="2357120"/>
            <a:ext cx="167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?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4130421" y="2357120"/>
            <a:ext cx="167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?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082039" y="1821942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38100" y="425704"/>
                </a:moveTo>
                <a:lnTo>
                  <a:pt x="0" y="425704"/>
                </a:lnTo>
                <a:lnTo>
                  <a:pt x="57150" y="540004"/>
                </a:lnTo>
                <a:lnTo>
                  <a:pt x="104775" y="444754"/>
                </a:lnTo>
                <a:lnTo>
                  <a:pt x="38100" y="444754"/>
                </a:lnTo>
                <a:lnTo>
                  <a:pt x="38100" y="425704"/>
                </a:lnTo>
                <a:close/>
              </a:path>
              <a:path w="114300" h="540385">
                <a:moveTo>
                  <a:pt x="76200" y="406654"/>
                </a:moveTo>
                <a:lnTo>
                  <a:pt x="38100" y="406654"/>
                </a:lnTo>
                <a:lnTo>
                  <a:pt x="38100" y="444754"/>
                </a:lnTo>
                <a:lnTo>
                  <a:pt x="76200" y="444754"/>
                </a:lnTo>
                <a:lnTo>
                  <a:pt x="76200" y="406654"/>
                </a:lnTo>
                <a:close/>
              </a:path>
              <a:path w="114300" h="540385">
                <a:moveTo>
                  <a:pt x="114300" y="425704"/>
                </a:moveTo>
                <a:lnTo>
                  <a:pt x="76200" y="425704"/>
                </a:lnTo>
                <a:lnTo>
                  <a:pt x="76200" y="444754"/>
                </a:lnTo>
                <a:lnTo>
                  <a:pt x="104775" y="444754"/>
                </a:lnTo>
                <a:lnTo>
                  <a:pt x="114300" y="425704"/>
                </a:lnTo>
                <a:close/>
              </a:path>
              <a:path w="114300" h="540385">
                <a:moveTo>
                  <a:pt x="76200" y="330454"/>
                </a:moveTo>
                <a:lnTo>
                  <a:pt x="38100" y="330454"/>
                </a:lnTo>
                <a:lnTo>
                  <a:pt x="38100" y="368554"/>
                </a:lnTo>
                <a:lnTo>
                  <a:pt x="76200" y="368554"/>
                </a:lnTo>
                <a:lnTo>
                  <a:pt x="76200" y="330454"/>
                </a:lnTo>
                <a:close/>
              </a:path>
              <a:path w="114300" h="540385">
                <a:moveTo>
                  <a:pt x="76200" y="254254"/>
                </a:moveTo>
                <a:lnTo>
                  <a:pt x="38100" y="254254"/>
                </a:lnTo>
                <a:lnTo>
                  <a:pt x="38100" y="292354"/>
                </a:lnTo>
                <a:lnTo>
                  <a:pt x="76200" y="292354"/>
                </a:lnTo>
                <a:lnTo>
                  <a:pt x="76200" y="254254"/>
                </a:lnTo>
                <a:close/>
              </a:path>
              <a:path w="114300" h="540385">
                <a:moveTo>
                  <a:pt x="76200" y="178054"/>
                </a:moveTo>
                <a:lnTo>
                  <a:pt x="38100" y="178054"/>
                </a:lnTo>
                <a:lnTo>
                  <a:pt x="38100" y="216154"/>
                </a:lnTo>
                <a:lnTo>
                  <a:pt x="76200" y="216154"/>
                </a:lnTo>
                <a:lnTo>
                  <a:pt x="76200" y="178054"/>
                </a:lnTo>
                <a:close/>
              </a:path>
              <a:path w="114300" h="540385">
                <a:moveTo>
                  <a:pt x="76200" y="101854"/>
                </a:moveTo>
                <a:lnTo>
                  <a:pt x="38100" y="101854"/>
                </a:lnTo>
                <a:lnTo>
                  <a:pt x="38100" y="139954"/>
                </a:lnTo>
                <a:lnTo>
                  <a:pt x="76200" y="139954"/>
                </a:lnTo>
                <a:lnTo>
                  <a:pt x="76200" y="101854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101854"/>
                </a:lnTo>
                <a:lnTo>
                  <a:pt x="108077" y="101854"/>
                </a:lnTo>
                <a:lnTo>
                  <a:pt x="57150" y="0"/>
                </a:lnTo>
                <a:close/>
              </a:path>
              <a:path w="114300" h="540385">
                <a:moveTo>
                  <a:pt x="108077" y="101854"/>
                </a:moveTo>
                <a:lnTo>
                  <a:pt x="76200" y="101854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8077" y="101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115311" y="1821942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38100" y="425704"/>
                </a:moveTo>
                <a:lnTo>
                  <a:pt x="0" y="425704"/>
                </a:lnTo>
                <a:lnTo>
                  <a:pt x="57150" y="540004"/>
                </a:lnTo>
                <a:lnTo>
                  <a:pt x="104775" y="444754"/>
                </a:lnTo>
                <a:lnTo>
                  <a:pt x="38100" y="444754"/>
                </a:lnTo>
                <a:lnTo>
                  <a:pt x="38100" y="425704"/>
                </a:lnTo>
                <a:close/>
              </a:path>
              <a:path w="114300" h="540385">
                <a:moveTo>
                  <a:pt x="76200" y="406654"/>
                </a:moveTo>
                <a:lnTo>
                  <a:pt x="38100" y="406654"/>
                </a:lnTo>
                <a:lnTo>
                  <a:pt x="38100" y="444754"/>
                </a:lnTo>
                <a:lnTo>
                  <a:pt x="76200" y="444754"/>
                </a:lnTo>
                <a:lnTo>
                  <a:pt x="76200" y="406654"/>
                </a:lnTo>
                <a:close/>
              </a:path>
              <a:path w="114300" h="540385">
                <a:moveTo>
                  <a:pt x="114300" y="425704"/>
                </a:moveTo>
                <a:lnTo>
                  <a:pt x="76200" y="425704"/>
                </a:lnTo>
                <a:lnTo>
                  <a:pt x="76200" y="444754"/>
                </a:lnTo>
                <a:lnTo>
                  <a:pt x="104775" y="444754"/>
                </a:lnTo>
                <a:lnTo>
                  <a:pt x="114300" y="425704"/>
                </a:lnTo>
                <a:close/>
              </a:path>
              <a:path w="114300" h="540385">
                <a:moveTo>
                  <a:pt x="76200" y="330454"/>
                </a:moveTo>
                <a:lnTo>
                  <a:pt x="38100" y="330454"/>
                </a:lnTo>
                <a:lnTo>
                  <a:pt x="38100" y="368554"/>
                </a:lnTo>
                <a:lnTo>
                  <a:pt x="76200" y="368554"/>
                </a:lnTo>
                <a:lnTo>
                  <a:pt x="76200" y="330454"/>
                </a:lnTo>
                <a:close/>
              </a:path>
              <a:path w="114300" h="540385">
                <a:moveTo>
                  <a:pt x="76200" y="254254"/>
                </a:moveTo>
                <a:lnTo>
                  <a:pt x="38100" y="254254"/>
                </a:lnTo>
                <a:lnTo>
                  <a:pt x="38100" y="292354"/>
                </a:lnTo>
                <a:lnTo>
                  <a:pt x="76200" y="292354"/>
                </a:lnTo>
                <a:lnTo>
                  <a:pt x="76200" y="254254"/>
                </a:lnTo>
                <a:close/>
              </a:path>
              <a:path w="114300" h="540385">
                <a:moveTo>
                  <a:pt x="76200" y="178054"/>
                </a:moveTo>
                <a:lnTo>
                  <a:pt x="38100" y="178054"/>
                </a:lnTo>
                <a:lnTo>
                  <a:pt x="38100" y="216154"/>
                </a:lnTo>
                <a:lnTo>
                  <a:pt x="76200" y="216154"/>
                </a:lnTo>
                <a:lnTo>
                  <a:pt x="76200" y="178054"/>
                </a:lnTo>
                <a:close/>
              </a:path>
              <a:path w="114300" h="540385">
                <a:moveTo>
                  <a:pt x="76200" y="101854"/>
                </a:moveTo>
                <a:lnTo>
                  <a:pt x="38100" y="101854"/>
                </a:lnTo>
                <a:lnTo>
                  <a:pt x="38100" y="139954"/>
                </a:lnTo>
                <a:lnTo>
                  <a:pt x="76200" y="139954"/>
                </a:lnTo>
                <a:lnTo>
                  <a:pt x="76200" y="101854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101854"/>
                </a:lnTo>
                <a:lnTo>
                  <a:pt x="108077" y="101854"/>
                </a:lnTo>
                <a:lnTo>
                  <a:pt x="57150" y="0"/>
                </a:lnTo>
                <a:close/>
              </a:path>
              <a:path w="114300" h="540385">
                <a:moveTo>
                  <a:pt x="108077" y="101854"/>
                </a:moveTo>
                <a:lnTo>
                  <a:pt x="76200" y="101854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8077" y="101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122676" y="1821942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38100" y="425704"/>
                </a:moveTo>
                <a:lnTo>
                  <a:pt x="0" y="425704"/>
                </a:lnTo>
                <a:lnTo>
                  <a:pt x="57150" y="540004"/>
                </a:lnTo>
                <a:lnTo>
                  <a:pt x="104775" y="444754"/>
                </a:lnTo>
                <a:lnTo>
                  <a:pt x="38100" y="444754"/>
                </a:lnTo>
                <a:lnTo>
                  <a:pt x="38100" y="425704"/>
                </a:lnTo>
                <a:close/>
              </a:path>
              <a:path w="114300" h="540385">
                <a:moveTo>
                  <a:pt x="76200" y="406654"/>
                </a:moveTo>
                <a:lnTo>
                  <a:pt x="38100" y="406654"/>
                </a:lnTo>
                <a:lnTo>
                  <a:pt x="38100" y="444754"/>
                </a:lnTo>
                <a:lnTo>
                  <a:pt x="76200" y="444754"/>
                </a:lnTo>
                <a:lnTo>
                  <a:pt x="76200" y="406654"/>
                </a:lnTo>
                <a:close/>
              </a:path>
              <a:path w="114300" h="540385">
                <a:moveTo>
                  <a:pt x="114300" y="425704"/>
                </a:moveTo>
                <a:lnTo>
                  <a:pt x="76200" y="425704"/>
                </a:lnTo>
                <a:lnTo>
                  <a:pt x="76200" y="444754"/>
                </a:lnTo>
                <a:lnTo>
                  <a:pt x="104775" y="444754"/>
                </a:lnTo>
                <a:lnTo>
                  <a:pt x="114300" y="425704"/>
                </a:lnTo>
                <a:close/>
              </a:path>
              <a:path w="114300" h="540385">
                <a:moveTo>
                  <a:pt x="76200" y="330454"/>
                </a:moveTo>
                <a:lnTo>
                  <a:pt x="38100" y="330454"/>
                </a:lnTo>
                <a:lnTo>
                  <a:pt x="38100" y="368554"/>
                </a:lnTo>
                <a:lnTo>
                  <a:pt x="76200" y="368554"/>
                </a:lnTo>
                <a:lnTo>
                  <a:pt x="76200" y="330454"/>
                </a:lnTo>
                <a:close/>
              </a:path>
              <a:path w="114300" h="540385">
                <a:moveTo>
                  <a:pt x="76200" y="254254"/>
                </a:moveTo>
                <a:lnTo>
                  <a:pt x="38100" y="254254"/>
                </a:lnTo>
                <a:lnTo>
                  <a:pt x="38100" y="292354"/>
                </a:lnTo>
                <a:lnTo>
                  <a:pt x="76200" y="292354"/>
                </a:lnTo>
                <a:lnTo>
                  <a:pt x="76200" y="254254"/>
                </a:lnTo>
                <a:close/>
              </a:path>
              <a:path w="114300" h="540385">
                <a:moveTo>
                  <a:pt x="76200" y="178054"/>
                </a:moveTo>
                <a:lnTo>
                  <a:pt x="38100" y="178054"/>
                </a:lnTo>
                <a:lnTo>
                  <a:pt x="38100" y="216154"/>
                </a:lnTo>
                <a:lnTo>
                  <a:pt x="76200" y="216154"/>
                </a:lnTo>
                <a:lnTo>
                  <a:pt x="76200" y="178054"/>
                </a:lnTo>
                <a:close/>
              </a:path>
              <a:path w="114300" h="540385">
                <a:moveTo>
                  <a:pt x="76200" y="101854"/>
                </a:moveTo>
                <a:lnTo>
                  <a:pt x="38100" y="101854"/>
                </a:lnTo>
                <a:lnTo>
                  <a:pt x="38100" y="139954"/>
                </a:lnTo>
                <a:lnTo>
                  <a:pt x="76200" y="139954"/>
                </a:lnTo>
                <a:lnTo>
                  <a:pt x="76200" y="101854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101854"/>
                </a:lnTo>
                <a:lnTo>
                  <a:pt x="108077" y="101854"/>
                </a:lnTo>
                <a:lnTo>
                  <a:pt x="57150" y="0"/>
                </a:lnTo>
                <a:close/>
              </a:path>
              <a:path w="114300" h="540385">
                <a:moveTo>
                  <a:pt x="108077" y="101854"/>
                </a:moveTo>
                <a:lnTo>
                  <a:pt x="76200" y="101854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8077" y="101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4178808" y="1821942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38100" y="425704"/>
                </a:moveTo>
                <a:lnTo>
                  <a:pt x="0" y="425704"/>
                </a:lnTo>
                <a:lnTo>
                  <a:pt x="57150" y="540004"/>
                </a:lnTo>
                <a:lnTo>
                  <a:pt x="104775" y="444754"/>
                </a:lnTo>
                <a:lnTo>
                  <a:pt x="38100" y="444754"/>
                </a:lnTo>
                <a:lnTo>
                  <a:pt x="38100" y="425704"/>
                </a:lnTo>
                <a:close/>
              </a:path>
              <a:path w="114300" h="540385">
                <a:moveTo>
                  <a:pt x="76200" y="406654"/>
                </a:moveTo>
                <a:lnTo>
                  <a:pt x="38100" y="406654"/>
                </a:lnTo>
                <a:lnTo>
                  <a:pt x="38100" y="444754"/>
                </a:lnTo>
                <a:lnTo>
                  <a:pt x="76200" y="444754"/>
                </a:lnTo>
                <a:lnTo>
                  <a:pt x="76200" y="406654"/>
                </a:lnTo>
                <a:close/>
              </a:path>
              <a:path w="114300" h="540385">
                <a:moveTo>
                  <a:pt x="114300" y="425704"/>
                </a:moveTo>
                <a:lnTo>
                  <a:pt x="76200" y="425704"/>
                </a:lnTo>
                <a:lnTo>
                  <a:pt x="76200" y="444754"/>
                </a:lnTo>
                <a:lnTo>
                  <a:pt x="104775" y="444754"/>
                </a:lnTo>
                <a:lnTo>
                  <a:pt x="114300" y="425704"/>
                </a:lnTo>
                <a:close/>
              </a:path>
              <a:path w="114300" h="540385">
                <a:moveTo>
                  <a:pt x="76200" y="330454"/>
                </a:moveTo>
                <a:lnTo>
                  <a:pt x="38100" y="330454"/>
                </a:lnTo>
                <a:lnTo>
                  <a:pt x="38100" y="368554"/>
                </a:lnTo>
                <a:lnTo>
                  <a:pt x="76200" y="368554"/>
                </a:lnTo>
                <a:lnTo>
                  <a:pt x="76200" y="330454"/>
                </a:lnTo>
                <a:close/>
              </a:path>
              <a:path w="114300" h="540385">
                <a:moveTo>
                  <a:pt x="76200" y="254254"/>
                </a:moveTo>
                <a:lnTo>
                  <a:pt x="38100" y="254254"/>
                </a:lnTo>
                <a:lnTo>
                  <a:pt x="38100" y="292354"/>
                </a:lnTo>
                <a:lnTo>
                  <a:pt x="76200" y="292354"/>
                </a:lnTo>
                <a:lnTo>
                  <a:pt x="76200" y="254254"/>
                </a:lnTo>
                <a:close/>
              </a:path>
              <a:path w="114300" h="540385">
                <a:moveTo>
                  <a:pt x="76200" y="178054"/>
                </a:moveTo>
                <a:lnTo>
                  <a:pt x="38100" y="178054"/>
                </a:lnTo>
                <a:lnTo>
                  <a:pt x="38100" y="216154"/>
                </a:lnTo>
                <a:lnTo>
                  <a:pt x="76200" y="216154"/>
                </a:lnTo>
                <a:lnTo>
                  <a:pt x="76200" y="178054"/>
                </a:lnTo>
                <a:close/>
              </a:path>
              <a:path w="114300" h="540385">
                <a:moveTo>
                  <a:pt x="76200" y="101854"/>
                </a:moveTo>
                <a:lnTo>
                  <a:pt x="38100" y="101854"/>
                </a:lnTo>
                <a:lnTo>
                  <a:pt x="38100" y="139954"/>
                </a:lnTo>
                <a:lnTo>
                  <a:pt x="76200" y="139954"/>
                </a:lnTo>
                <a:lnTo>
                  <a:pt x="76200" y="101854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101854"/>
                </a:lnTo>
                <a:lnTo>
                  <a:pt x="108076" y="101854"/>
                </a:lnTo>
                <a:lnTo>
                  <a:pt x="57150" y="0"/>
                </a:lnTo>
                <a:close/>
              </a:path>
              <a:path w="114300" h="540385">
                <a:moveTo>
                  <a:pt x="108076" y="101854"/>
                </a:moveTo>
                <a:lnTo>
                  <a:pt x="76200" y="101854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8076" y="101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160646" y="6217107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4079494" y="1442720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699516" y="4724400"/>
            <a:ext cx="4123944" cy="9768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699516" y="4724400"/>
            <a:ext cx="4124325" cy="977265"/>
          </a:xfrm>
          <a:custGeom>
            <a:avLst/>
            <a:gdLst/>
            <a:ahLst/>
            <a:cxnLst/>
            <a:rect l="l" t="t" r="r" b="b"/>
            <a:pathLst>
              <a:path w="4124325" h="977264">
                <a:moveTo>
                  <a:pt x="0" y="162813"/>
                </a:moveTo>
                <a:lnTo>
                  <a:pt x="5816" y="119532"/>
                </a:lnTo>
                <a:lnTo>
                  <a:pt x="22229" y="80640"/>
                </a:lnTo>
                <a:lnTo>
                  <a:pt x="47688" y="47688"/>
                </a:lnTo>
                <a:lnTo>
                  <a:pt x="80640" y="22229"/>
                </a:lnTo>
                <a:lnTo>
                  <a:pt x="119532" y="5816"/>
                </a:lnTo>
                <a:lnTo>
                  <a:pt x="162814" y="0"/>
                </a:lnTo>
                <a:lnTo>
                  <a:pt x="3961130" y="0"/>
                </a:lnTo>
                <a:lnTo>
                  <a:pt x="4004411" y="5816"/>
                </a:lnTo>
                <a:lnTo>
                  <a:pt x="4043303" y="22229"/>
                </a:lnTo>
                <a:lnTo>
                  <a:pt x="4076255" y="47688"/>
                </a:lnTo>
                <a:lnTo>
                  <a:pt x="4101714" y="80640"/>
                </a:lnTo>
                <a:lnTo>
                  <a:pt x="4118127" y="119532"/>
                </a:lnTo>
                <a:lnTo>
                  <a:pt x="4123944" y="162813"/>
                </a:lnTo>
                <a:lnTo>
                  <a:pt x="4123944" y="814069"/>
                </a:lnTo>
                <a:lnTo>
                  <a:pt x="4118127" y="857351"/>
                </a:lnTo>
                <a:lnTo>
                  <a:pt x="4101714" y="896243"/>
                </a:lnTo>
                <a:lnTo>
                  <a:pt x="4076255" y="929195"/>
                </a:lnTo>
                <a:lnTo>
                  <a:pt x="4043303" y="954654"/>
                </a:lnTo>
                <a:lnTo>
                  <a:pt x="4004411" y="971067"/>
                </a:lnTo>
                <a:lnTo>
                  <a:pt x="3961130" y="976884"/>
                </a:lnTo>
                <a:lnTo>
                  <a:pt x="162814" y="976884"/>
                </a:lnTo>
                <a:lnTo>
                  <a:pt x="119532" y="971067"/>
                </a:lnTo>
                <a:lnTo>
                  <a:pt x="80640" y="954654"/>
                </a:lnTo>
                <a:lnTo>
                  <a:pt x="47688" y="929195"/>
                </a:lnTo>
                <a:lnTo>
                  <a:pt x="22229" y="896243"/>
                </a:lnTo>
                <a:lnTo>
                  <a:pt x="5816" y="857351"/>
                </a:lnTo>
                <a:lnTo>
                  <a:pt x="0" y="814069"/>
                </a:lnTo>
                <a:lnTo>
                  <a:pt x="0" y="162813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C6F38CBD-BB73-44A3-B744-E92070157E96}"/>
              </a:ext>
            </a:extLst>
          </p:cNvPr>
          <p:cNvGrpSpPr/>
          <p:nvPr/>
        </p:nvGrpSpPr>
        <p:grpSpPr>
          <a:xfrm>
            <a:off x="1205483" y="4793996"/>
            <a:ext cx="3129534" cy="807846"/>
            <a:chOff x="1172717" y="4828794"/>
            <a:chExt cx="3129534" cy="807846"/>
          </a:xfrm>
        </p:grpSpPr>
        <p:sp>
          <p:nvSpPr>
            <p:cNvPr id="59" name="object 59"/>
            <p:cNvSpPr/>
            <p:nvPr/>
          </p:nvSpPr>
          <p:spPr>
            <a:xfrm>
              <a:off x="1172717" y="4848605"/>
              <a:ext cx="1002030" cy="788035"/>
            </a:xfrm>
            <a:custGeom>
              <a:avLst/>
              <a:gdLst/>
              <a:ahLst/>
              <a:cxnLst/>
              <a:rect l="l" t="t" r="r" b="b"/>
              <a:pathLst>
                <a:path w="1002030" h="788035">
                  <a:moveTo>
                    <a:pt x="101816" y="55265"/>
                  </a:moveTo>
                  <a:lnTo>
                    <a:pt x="78344" y="85341"/>
                  </a:lnTo>
                  <a:lnTo>
                    <a:pt x="978534" y="787692"/>
                  </a:lnTo>
                  <a:lnTo>
                    <a:pt x="1001902" y="757656"/>
                  </a:lnTo>
                  <a:lnTo>
                    <a:pt x="101816" y="55265"/>
                  </a:lnTo>
                  <a:close/>
                </a:path>
                <a:path w="1002030" h="788035">
                  <a:moveTo>
                    <a:pt x="0" y="0"/>
                  </a:moveTo>
                  <a:lnTo>
                    <a:pt x="54952" y="115316"/>
                  </a:lnTo>
                  <a:lnTo>
                    <a:pt x="78344" y="85341"/>
                  </a:lnTo>
                  <a:lnTo>
                    <a:pt x="63372" y="73660"/>
                  </a:lnTo>
                  <a:lnTo>
                    <a:pt x="86817" y="43561"/>
                  </a:lnTo>
                  <a:lnTo>
                    <a:pt x="110950" y="43561"/>
                  </a:lnTo>
                  <a:lnTo>
                    <a:pt x="125222" y="25273"/>
                  </a:lnTo>
                  <a:lnTo>
                    <a:pt x="0" y="0"/>
                  </a:lnTo>
                  <a:close/>
                </a:path>
                <a:path w="1002030" h="788035">
                  <a:moveTo>
                    <a:pt x="86817" y="43561"/>
                  </a:moveTo>
                  <a:lnTo>
                    <a:pt x="63372" y="73660"/>
                  </a:lnTo>
                  <a:lnTo>
                    <a:pt x="78344" y="85341"/>
                  </a:lnTo>
                  <a:lnTo>
                    <a:pt x="101816" y="55265"/>
                  </a:lnTo>
                  <a:lnTo>
                    <a:pt x="86817" y="43561"/>
                  </a:lnTo>
                  <a:close/>
                </a:path>
                <a:path w="1002030" h="788035">
                  <a:moveTo>
                    <a:pt x="110950" y="43561"/>
                  </a:moveTo>
                  <a:lnTo>
                    <a:pt x="86817" y="43561"/>
                  </a:lnTo>
                  <a:lnTo>
                    <a:pt x="101816" y="55265"/>
                  </a:lnTo>
                  <a:lnTo>
                    <a:pt x="110950" y="43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2198370" y="4828794"/>
              <a:ext cx="1002030" cy="788035"/>
            </a:xfrm>
            <a:custGeom>
              <a:avLst/>
              <a:gdLst/>
              <a:ahLst/>
              <a:cxnLst/>
              <a:rect l="l" t="t" r="r" b="b"/>
              <a:pathLst>
                <a:path w="1002030" h="788035">
                  <a:moveTo>
                    <a:pt x="101842" y="55247"/>
                  </a:moveTo>
                  <a:lnTo>
                    <a:pt x="78360" y="85353"/>
                  </a:lnTo>
                  <a:lnTo>
                    <a:pt x="978535" y="787692"/>
                  </a:lnTo>
                  <a:lnTo>
                    <a:pt x="1001903" y="757681"/>
                  </a:lnTo>
                  <a:lnTo>
                    <a:pt x="101842" y="55247"/>
                  </a:lnTo>
                  <a:close/>
                </a:path>
                <a:path w="1002030" h="788035">
                  <a:moveTo>
                    <a:pt x="0" y="0"/>
                  </a:moveTo>
                  <a:lnTo>
                    <a:pt x="54991" y="115315"/>
                  </a:lnTo>
                  <a:lnTo>
                    <a:pt x="78360" y="85353"/>
                  </a:lnTo>
                  <a:lnTo>
                    <a:pt x="63373" y="73659"/>
                  </a:lnTo>
                  <a:lnTo>
                    <a:pt x="86868" y="43560"/>
                  </a:lnTo>
                  <a:lnTo>
                    <a:pt x="110957" y="43560"/>
                  </a:lnTo>
                  <a:lnTo>
                    <a:pt x="125222" y="25272"/>
                  </a:lnTo>
                  <a:lnTo>
                    <a:pt x="0" y="0"/>
                  </a:lnTo>
                  <a:close/>
                </a:path>
                <a:path w="1002030" h="788035">
                  <a:moveTo>
                    <a:pt x="86868" y="43560"/>
                  </a:moveTo>
                  <a:lnTo>
                    <a:pt x="63373" y="73659"/>
                  </a:lnTo>
                  <a:lnTo>
                    <a:pt x="78360" y="85353"/>
                  </a:lnTo>
                  <a:lnTo>
                    <a:pt x="101842" y="55247"/>
                  </a:lnTo>
                  <a:lnTo>
                    <a:pt x="86868" y="43560"/>
                  </a:lnTo>
                  <a:close/>
                </a:path>
                <a:path w="1002030" h="788035">
                  <a:moveTo>
                    <a:pt x="110957" y="43560"/>
                  </a:moveTo>
                  <a:lnTo>
                    <a:pt x="86868" y="43560"/>
                  </a:lnTo>
                  <a:lnTo>
                    <a:pt x="101842" y="55247"/>
                  </a:lnTo>
                  <a:lnTo>
                    <a:pt x="110957" y="435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3300221" y="4848605"/>
              <a:ext cx="1002030" cy="788035"/>
            </a:xfrm>
            <a:custGeom>
              <a:avLst/>
              <a:gdLst/>
              <a:ahLst/>
              <a:cxnLst/>
              <a:rect l="l" t="t" r="r" b="b"/>
              <a:pathLst>
                <a:path w="1002029" h="788035">
                  <a:moveTo>
                    <a:pt x="101842" y="55247"/>
                  </a:moveTo>
                  <a:lnTo>
                    <a:pt x="78360" y="85353"/>
                  </a:lnTo>
                  <a:lnTo>
                    <a:pt x="978535" y="787692"/>
                  </a:lnTo>
                  <a:lnTo>
                    <a:pt x="1001902" y="757656"/>
                  </a:lnTo>
                  <a:lnTo>
                    <a:pt x="101842" y="55247"/>
                  </a:lnTo>
                  <a:close/>
                </a:path>
                <a:path w="1002029" h="788035">
                  <a:moveTo>
                    <a:pt x="0" y="0"/>
                  </a:moveTo>
                  <a:lnTo>
                    <a:pt x="54990" y="115316"/>
                  </a:lnTo>
                  <a:lnTo>
                    <a:pt x="78360" y="85353"/>
                  </a:lnTo>
                  <a:lnTo>
                    <a:pt x="63373" y="73660"/>
                  </a:lnTo>
                  <a:lnTo>
                    <a:pt x="86867" y="43561"/>
                  </a:lnTo>
                  <a:lnTo>
                    <a:pt x="110957" y="43561"/>
                  </a:lnTo>
                  <a:lnTo>
                    <a:pt x="125222" y="25273"/>
                  </a:lnTo>
                  <a:lnTo>
                    <a:pt x="0" y="0"/>
                  </a:lnTo>
                  <a:close/>
                </a:path>
                <a:path w="1002029" h="788035">
                  <a:moveTo>
                    <a:pt x="86867" y="43561"/>
                  </a:moveTo>
                  <a:lnTo>
                    <a:pt x="63373" y="73660"/>
                  </a:lnTo>
                  <a:lnTo>
                    <a:pt x="78360" y="85353"/>
                  </a:lnTo>
                  <a:lnTo>
                    <a:pt x="101842" y="55247"/>
                  </a:lnTo>
                  <a:lnTo>
                    <a:pt x="86867" y="43561"/>
                  </a:lnTo>
                  <a:close/>
                </a:path>
                <a:path w="1002029" h="788035">
                  <a:moveTo>
                    <a:pt x="110957" y="43561"/>
                  </a:moveTo>
                  <a:lnTo>
                    <a:pt x="86867" y="43561"/>
                  </a:lnTo>
                  <a:lnTo>
                    <a:pt x="101842" y="55247"/>
                  </a:lnTo>
                  <a:lnTo>
                    <a:pt x="110957" y="435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1527047" y="5035296"/>
              <a:ext cx="266700" cy="356235"/>
            </a:xfrm>
            <a:custGeom>
              <a:avLst/>
              <a:gdLst/>
              <a:ahLst/>
              <a:cxnLst/>
              <a:rect l="l" t="t" r="r" b="b"/>
              <a:pathLst>
                <a:path w="266700" h="356235">
                  <a:moveTo>
                    <a:pt x="0" y="0"/>
                  </a:moveTo>
                  <a:lnTo>
                    <a:pt x="266700" y="356234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1534667" y="5024628"/>
              <a:ext cx="252095" cy="377825"/>
            </a:xfrm>
            <a:custGeom>
              <a:avLst/>
              <a:gdLst/>
              <a:ahLst/>
              <a:cxnLst/>
              <a:rect l="l" t="t" r="r" b="b"/>
              <a:pathLst>
                <a:path w="252094" h="377825">
                  <a:moveTo>
                    <a:pt x="251713" y="0"/>
                  </a:moveTo>
                  <a:lnTo>
                    <a:pt x="0" y="377571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2572511" y="5056632"/>
              <a:ext cx="266700" cy="356235"/>
            </a:xfrm>
            <a:custGeom>
              <a:avLst/>
              <a:gdLst/>
              <a:ahLst/>
              <a:cxnLst/>
              <a:rect l="l" t="t" r="r" b="b"/>
              <a:pathLst>
                <a:path w="266700" h="356235">
                  <a:moveTo>
                    <a:pt x="0" y="0"/>
                  </a:moveTo>
                  <a:lnTo>
                    <a:pt x="266700" y="356235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2580132" y="5045964"/>
              <a:ext cx="252095" cy="377825"/>
            </a:xfrm>
            <a:custGeom>
              <a:avLst/>
              <a:gdLst/>
              <a:ahLst/>
              <a:cxnLst/>
              <a:rect l="l" t="t" r="r" b="b"/>
              <a:pathLst>
                <a:path w="252094" h="377825">
                  <a:moveTo>
                    <a:pt x="251713" y="0"/>
                  </a:moveTo>
                  <a:lnTo>
                    <a:pt x="0" y="377571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3631691" y="5035296"/>
              <a:ext cx="266700" cy="356235"/>
            </a:xfrm>
            <a:custGeom>
              <a:avLst/>
              <a:gdLst/>
              <a:ahLst/>
              <a:cxnLst/>
              <a:rect l="l" t="t" r="r" b="b"/>
              <a:pathLst>
                <a:path w="266700" h="356235">
                  <a:moveTo>
                    <a:pt x="0" y="0"/>
                  </a:moveTo>
                  <a:lnTo>
                    <a:pt x="266700" y="356234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3639311" y="5024628"/>
              <a:ext cx="252095" cy="377825"/>
            </a:xfrm>
            <a:custGeom>
              <a:avLst/>
              <a:gdLst/>
              <a:ahLst/>
              <a:cxnLst/>
              <a:rect l="l" t="t" r="r" b="b"/>
              <a:pathLst>
                <a:path w="252095" h="377825">
                  <a:moveTo>
                    <a:pt x="251713" y="0"/>
                  </a:moveTo>
                  <a:lnTo>
                    <a:pt x="0" y="377571"/>
                  </a:lnTo>
                </a:path>
              </a:pathLst>
            </a:custGeom>
            <a:ln w="57912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8" name="object 68"/>
          <p:cNvSpPr/>
          <p:nvPr/>
        </p:nvSpPr>
        <p:spPr>
          <a:xfrm>
            <a:off x="7170419" y="3015995"/>
            <a:ext cx="173990" cy="654685"/>
          </a:xfrm>
          <a:custGeom>
            <a:avLst/>
            <a:gdLst/>
            <a:ahLst/>
            <a:cxnLst/>
            <a:rect l="l" t="t" r="r" b="b"/>
            <a:pathLst>
              <a:path w="173990" h="654685">
                <a:moveTo>
                  <a:pt x="115824" y="144779"/>
                </a:moveTo>
                <a:lnTo>
                  <a:pt x="57911" y="144779"/>
                </a:lnTo>
                <a:lnTo>
                  <a:pt x="57911" y="654557"/>
                </a:lnTo>
                <a:lnTo>
                  <a:pt x="115824" y="654557"/>
                </a:lnTo>
                <a:lnTo>
                  <a:pt x="115824" y="144779"/>
                </a:lnTo>
                <a:close/>
              </a:path>
              <a:path w="173990" h="654685">
                <a:moveTo>
                  <a:pt x="86868" y="0"/>
                </a:moveTo>
                <a:lnTo>
                  <a:pt x="0" y="173736"/>
                </a:lnTo>
                <a:lnTo>
                  <a:pt x="57911" y="173736"/>
                </a:lnTo>
                <a:lnTo>
                  <a:pt x="57911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90" h="654685">
                <a:moveTo>
                  <a:pt x="159257" y="144779"/>
                </a:moveTo>
                <a:lnTo>
                  <a:pt x="115824" y="144779"/>
                </a:lnTo>
                <a:lnTo>
                  <a:pt x="115824" y="173736"/>
                </a:lnTo>
                <a:lnTo>
                  <a:pt x="173735" y="173736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170419" y="3896867"/>
            <a:ext cx="173990" cy="654685"/>
          </a:xfrm>
          <a:custGeom>
            <a:avLst/>
            <a:gdLst/>
            <a:ahLst/>
            <a:cxnLst/>
            <a:rect l="l" t="t" r="r" b="b"/>
            <a:pathLst>
              <a:path w="173990" h="654685">
                <a:moveTo>
                  <a:pt x="115824" y="144779"/>
                </a:moveTo>
                <a:lnTo>
                  <a:pt x="57911" y="144779"/>
                </a:lnTo>
                <a:lnTo>
                  <a:pt x="57911" y="654557"/>
                </a:lnTo>
                <a:lnTo>
                  <a:pt x="115824" y="654557"/>
                </a:lnTo>
                <a:lnTo>
                  <a:pt x="115824" y="144779"/>
                </a:lnTo>
                <a:close/>
              </a:path>
              <a:path w="173990" h="654685">
                <a:moveTo>
                  <a:pt x="86868" y="0"/>
                </a:moveTo>
                <a:lnTo>
                  <a:pt x="0" y="173735"/>
                </a:lnTo>
                <a:lnTo>
                  <a:pt x="57911" y="173735"/>
                </a:lnTo>
                <a:lnTo>
                  <a:pt x="57911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90" h="654685">
                <a:moveTo>
                  <a:pt x="159257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5" y="173735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353555" y="4325111"/>
            <a:ext cx="1828800" cy="10942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6353555" y="4325111"/>
            <a:ext cx="1828800" cy="1094740"/>
          </a:xfrm>
          <a:custGeom>
            <a:avLst/>
            <a:gdLst/>
            <a:ahLst/>
            <a:cxnLst/>
            <a:rect l="l" t="t" r="r" b="b"/>
            <a:pathLst>
              <a:path w="1828800" h="1094739">
                <a:moveTo>
                  <a:pt x="0" y="1094232"/>
                </a:moveTo>
                <a:lnTo>
                  <a:pt x="1828800" y="1094232"/>
                </a:lnTo>
                <a:lnTo>
                  <a:pt x="1828800" y="0"/>
                </a:lnTo>
                <a:lnTo>
                  <a:pt x="0" y="0"/>
                </a:lnTo>
                <a:lnTo>
                  <a:pt x="0" y="1094232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630161" y="4474845"/>
            <a:ext cx="12750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24384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Linear  </a:t>
            </a:r>
            <a:r>
              <a:rPr kumimoji="0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orm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6513576" y="3479291"/>
            <a:ext cx="1507235" cy="3962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6513576" y="3479291"/>
            <a:ext cx="1507490" cy="396240"/>
          </a:xfrm>
          <a:prstGeom prst="rect">
            <a:avLst/>
          </a:prstGeom>
          <a:ln w="6096">
            <a:solidFill>
              <a:srgbClr val="FFC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57175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softmax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6354317" y="2996945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6513576" y="2795016"/>
            <a:ext cx="179831" cy="1447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513576" y="2795016"/>
            <a:ext cx="180340" cy="144780"/>
          </a:xfrm>
          <a:custGeom>
            <a:avLst/>
            <a:gdLst/>
            <a:ahLst/>
            <a:cxnLst/>
            <a:rect l="l" t="t" r="r" b="b"/>
            <a:pathLst>
              <a:path w="180340" h="144780">
                <a:moveTo>
                  <a:pt x="0" y="144779"/>
                </a:moveTo>
                <a:lnTo>
                  <a:pt x="179831" y="144779"/>
                </a:lnTo>
                <a:lnTo>
                  <a:pt x="179831" y="0"/>
                </a:lnTo>
                <a:lnTo>
                  <a:pt x="0" y="0"/>
                </a:lnTo>
                <a:lnTo>
                  <a:pt x="0" y="144779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6841235" y="2546604"/>
            <a:ext cx="179831" cy="3931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6841235" y="2546604"/>
            <a:ext cx="180340" cy="393700"/>
          </a:xfrm>
          <a:custGeom>
            <a:avLst/>
            <a:gdLst/>
            <a:ahLst/>
            <a:cxnLst/>
            <a:rect l="l" t="t" r="r" b="b"/>
            <a:pathLst>
              <a:path w="180340" h="393700">
                <a:moveTo>
                  <a:pt x="0" y="393191"/>
                </a:moveTo>
                <a:lnTo>
                  <a:pt x="179831" y="393191"/>
                </a:lnTo>
                <a:lnTo>
                  <a:pt x="179831" y="0"/>
                </a:lnTo>
                <a:lnTo>
                  <a:pt x="0" y="0"/>
                </a:lnTo>
                <a:lnTo>
                  <a:pt x="0" y="393191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168895" y="2304288"/>
            <a:ext cx="179831" cy="63550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7168895" y="2304288"/>
            <a:ext cx="180340" cy="635635"/>
          </a:xfrm>
          <a:custGeom>
            <a:avLst/>
            <a:gdLst/>
            <a:ahLst/>
            <a:cxnLst/>
            <a:rect l="l" t="t" r="r" b="b"/>
            <a:pathLst>
              <a:path w="180340" h="635635">
                <a:moveTo>
                  <a:pt x="0" y="635508"/>
                </a:moveTo>
                <a:lnTo>
                  <a:pt x="179831" y="635508"/>
                </a:lnTo>
                <a:lnTo>
                  <a:pt x="179831" y="0"/>
                </a:lnTo>
                <a:lnTo>
                  <a:pt x="0" y="0"/>
                </a:lnTo>
                <a:lnTo>
                  <a:pt x="0" y="635508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7496556" y="2572511"/>
            <a:ext cx="179831" cy="36728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7496556" y="2572511"/>
            <a:ext cx="180340" cy="367665"/>
          </a:xfrm>
          <a:custGeom>
            <a:avLst/>
            <a:gdLst/>
            <a:ahLst/>
            <a:cxnLst/>
            <a:rect l="l" t="t" r="r" b="b"/>
            <a:pathLst>
              <a:path w="180340" h="367664">
                <a:moveTo>
                  <a:pt x="0" y="367284"/>
                </a:moveTo>
                <a:lnTo>
                  <a:pt x="179831" y="367284"/>
                </a:lnTo>
                <a:lnTo>
                  <a:pt x="179831" y="0"/>
                </a:lnTo>
                <a:lnTo>
                  <a:pt x="0" y="0"/>
                </a:lnTo>
                <a:lnTo>
                  <a:pt x="0" y="367284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7824216" y="2121407"/>
            <a:ext cx="179831" cy="8183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7824216" y="2121407"/>
            <a:ext cx="180340" cy="818515"/>
          </a:xfrm>
          <a:custGeom>
            <a:avLst/>
            <a:gdLst/>
            <a:ahLst/>
            <a:cxnLst/>
            <a:rect l="l" t="t" r="r" b="b"/>
            <a:pathLst>
              <a:path w="180340" h="818514">
                <a:moveTo>
                  <a:pt x="0" y="818388"/>
                </a:moveTo>
                <a:lnTo>
                  <a:pt x="179831" y="818388"/>
                </a:lnTo>
                <a:lnTo>
                  <a:pt x="179831" y="0"/>
                </a:lnTo>
                <a:lnTo>
                  <a:pt x="0" y="0"/>
                </a:lnTo>
                <a:lnTo>
                  <a:pt x="0" y="818388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354317" y="1579625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7479792" y="681227"/>
            <a:ext cx="179831" cy="8183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7479792" y="681227"/>
            <a:ext cx="180340" cy="818515"/>
          </a:xfrm>
          <a:custGeom>
            <a:avLst/>
            <a:gdLst/>
            <a:ahLst/>
            <a:cxnLst/>
            <a:rect l="l" t="t" r="r" b="b"/>
            <a:pathLst>
              <a:path w="180340" h="818515">
                <a:moveTo>
                  <a:pt x="0" y="818388"/>
                </a:moveTo>
                <a:lnTo>
                  <a:pt x="179831" y="818388"/>
                </a:lnTo>
                <a:lnTo>
                  <a:pt x="179831" y="0"/>
                </a:lnTo>
                <a:lnTo>
                  <a:pt x="0" y="0"/>
                </a:lnTo>
                <a:lnTo>
                  <a:pt x="0" y="818388"/>
                </a:lnTo>
                <a:close/>
              </a:path>
            </a:pathLst>
          </a:custGeom>
          <a:ln w="609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7185659" y="5375147"/>
            <a:ext cx="173990" cy="654685"/>
          </a:xfrm>
          <a:custGeom>
            <a:avLst/>
            <a:gdLst/>
            <a:ahLst/>
            <a:cxnLst/>
            <a:rect l="l" t="t" r="r" b="b"/>
            <a:pathLst>
              <a:path w="173990" h="654685">
                <a:moveTo>
                  <a:pt x="115824" y="144779"/>
                </a:moveTo>
                <a:lnTo>
                  <a:pt x="57912" y="144779"/>
                </a:lnTo>
                <a:lnTo>
                  <a:pt x="57912" y="654570"/>
                </a:lnTo>
                <a:lnTo>
                  <a:pt x="115824" y="654570"/>
                </a:lnTo>
                <a:lnTo>
                  <a:pt x="115824" y="144779"/>
                </a:lnTo>
                <a:close/>
              </a:path>
              <a:path w="173990" h="654685">
                <a:moveTo>
                  <a:pt x="86868" y="0"/>
                </a:moveTo>
                <a:lnTo>
                  <a:pt x="0" y="173735"/>
                </a:lnTo>
                <a:lnTo>
                  <a:pt x="57912" y="173735"/>
                </a:lnTo>
                <a:lnTo>
                  <a:pt x="57912" y="144779"/>
                </a:lnTo>
                <a:lnTo>
                  <a:pt x="159258" y="144779"/>
                </a:lnTo>
                <a:lnTo>
                  <a:pt x="86868" y="0"/>
                </a:lnTo>
                <a:close/>
              </a:path>
              <a:path w="173990" h="654685">
                <a:moveTo>
                  <a:pt x="159258" y="144779"/>
                </a:moveTo>
                <a:lnTo>
                  <a:pt x="115824" y="144779"/>
                </a:lnTo>
                <a:lnTo>
                  <a:pt x="115824" y="173735"/>
                </a:lnTo>
                <a:lnTo>
                  <a:pt x="173736" y="173735"/>
                </a:lnTo>
                <a:lnTo>
                  <a:pt x="159258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7168895" y="5855208"/>
            <a:ext cx="196596" cy="61569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7168895" y="5855208"/>
            <a:ext cx="196850" cy="615950"/>
          </a:xfrm>
          <a:custGeom>
            <a:avLst/>
            <a:gdLst/>
            <a:ahLst/>
            <a:cxnLst/>
            <a:rect l="l" t="t" r="r" b="b"/>
            <a:pathLst>
              <a:path w="196850" h="615950">
                <a:moveTo>
                  <a:pt x="0" y="615695"/>
                </a:moveTo>
                <a:lnTo>
                  <a:pt x="196596" y="615695"/>
                </a:lnTo>
                <a:lnTo>
                  <a:pt x="196596" y="0"/>
                </a:lnTo>
                <a:lnTo>
                  <a:pt x="0" y="0"/>
                </a:lnTo>
                <a:lnTo>
                  <a:pt x="0" y="61569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7170419" y="1641348"/>
            <a:ext cx="173990" cy="542925"/>
          </a:xfrm>
          <a:custGeom>
            <a:avLst/>
            <a:gdLst/>
            <a:ahLst/>
            <a:cxnLst/>
            <a:rect l="l" t="t" r="r" b="b"/>
            <a:pathLst>
              <a:path w="173990" h="542925">
                <a:moveTo>
                  <a:pt x="57911" y="368680"/>
                </a:moveTo>
                <a:lnTo>
                  <a:pt x="0" y="368680"/>
                </a:lnTo>
                <a:lnTo>
                  <a:pt x="86868" y="542416"/>
                </a:lnTo>
                <a:lnTo>
                  <a:pt x="159257" y="397637"/>
                </a:lnTo>
                <a:lnTo>
                  <a:pt x="57911" y="397637"/>
                </a:lnTo>
                <a:lnTo>
                  <a:pt x="57911" y="368680"/>
                </a:lnTo>
                <a:close/>
              </a:path>
              <a:path w="173990" h="542925">
                <a:moveTo>
                  <a:pt x="115824" y="339725"/>
                </a:moveTo>
                <a:lnTo>
                  <a:pt x="57911" y="339725"/>
                </a:lnTo>
                <a:lnTo>
                  <a:pt x="57911" y="397637"/>
                </a:lnTo>
                <a:lnTo>
                  <a:pt x="115824" y="397637"/>
                </a:lnTo>
                <a:lnTo>
                  <a:pt x="115824" y="339725"/>
                </a:lnTo>
                <a:close/>
              </a:path>
              <a:path w="173990" h="542925">
                <a:moveTo>
                  <a:pt x="173735" y="368680"/>
                </a:moveTo>
                <a:lnTo>
                  <a:pt x="115824" y="368680"/>
                </a:lnTo>
                <a:lnTo>
                  <a:pt x="115824" y="397637"/>
                </a:lnTo>
                <a:lnTo>
                  <a:pt x="159257" y="397637"/>
                </a:lnTo>
                <a:lnTo>
                  <a:pt x="173735" y="368680"/>
                </a:lnTo>
                <a:close/>
              </a:path>
              <a:path w="173990" h="542925">
                <a:moveTo>
                  <a:pt x="115824" y="223900"/>
                </a:moveTo>
                <a:lnTo>
                  <a:pt x="57911" y="223900"/>
                </a:lnTo>
                <a:lnTo>
                  <a:pt x="57911" y="281813"/>
                </a:lnTo>
                <a:lnTo>
                  <a:pt x="115824" y="281813"/>
                </a:lnTo>
                <a:lnTo>
                  <a:pt x="115824" y="223900"/>
                </a:lnTo>
                <a:close/>
              </a:path>
              <a:path w="173990" h="542925">
                <a:moveTo>
                  <a:pt x="86868" y="0"/>
                </a:moveTo>
                <a:lnTo>
                  <a:pt x="0" y="173736"/>
                </a:lnTo>
                <a:lnTo>
                  <a:pt x="173735" y="173736"/>
                </a:lnTo>
                <a:lnTo>
                  <a:pt x="169862" y="165988"/>
                </a:lnTo>
                <a:lnTo>
                  <a:pt x="57911" y="165988"/>
                </a:lnTo>
                <a:lnTo>
                  <a:pt x="57911" y="144779"/>
                </a:lnTo>
                <a:lnTo>
                  <a:pt x="159257" y="144779"/>
                </a:lnTo>
                <a:lnTo>
                  <a:pt x="86868" y="0"/>
                </a:lnTo>
                <a:close/>
              </a:path>
              <a:path w="173990" h="542925">
                <a:moveTo>
                  <a:pt x="115824" y="144779"/>
                </a:moveTo>
                <a:lnTo>
                  <a:pt x="57911" y="144779"/>
                </a:lnTo>
                <a:lnTo>
                  <a:pt x="57911" y="165988"/>
                </a:lnTo>
                <a:lnTo>
                  <a:pt x="115824" y="165988"/>
                </a:lnTo>
                <a:lnTo>
                  <a:pt x="115824" y="144779"/>
                </a:lnTo>
                <a:close/>
              </a:path>
              <a:path w="173990" h="542925">
                <a:moveTo>
                  <a:pt x="159257" y="144779"/>
                </a:moveTo>
                <a:lnTo>
                  <a:pt x="115824" y="144779"/>
                </a:lnTo>
                <a:lnTo>
                  <a:pt x="115824" y="165988"/>
                </a:lnTo>
                <a:lnTo>
                  <a:pt x="169862" y="165988"/>
                </a:lnTo>
                <a:lnTo>
                  <a:pt x="159257" y="144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617845" y="1636903"/>
            <a:ext cx="99631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30734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4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  e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y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4" name="object 94"/>
          <p:cNvSpPr txBox="1"/>
          <p:nvPr/>
        </p:nvSpPr>
        <p:spPr>
          <a:xfrm>
            <a:off x="7347966" y="252729"/>
            <a:ext cx="5156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3600" b="0" i="0" u="none" strike="noStrike" kern="1200" cap="none" spc="0" normalizeH="0" baseline="13888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16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6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+1</a:t>
            </a:r>
            <a:endParaRPr kumimoji="0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5" name="object 95"/>
          <p:cNvSpPr txBox="1"/>
          <p:nvPr/>
        </p:nvSpPr>
        <p:spPr>
          <a:xfrm>
            <a:off x="5964428" y="5893104"/>
            <a:ext cx="9779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from</a:t>
            </a:r>
            <a:r>
              <a:rPr kumimoji="0" sz="2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6" name="object 96"/>
          <p:cNvSpPr txBox="1"/>
          <p:nvPr/>
        </p:nvSpPr>
        <p:spPr>
          <a:xfrm>
            <a:off x="7647178" y="5965952"/>
            <a:ext cx="292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ℎ</a:t>
            </a:r>
            <a:r>
              <a:rPr kumimoji="0" sz="2625" b="0" i="0" u="none" strike="noStrike" kern="1200" cap="none" spc="307" normalizeH="0" baseline="-1587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𝑡</a:t>
            </a:r>
            <a:endParaRPr kumimoji="0" sz="2625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01" name="object 38">
            <a:extLst>
              <a:ext uri="{FF2B5EF4-FFF2-40B4-BE49-F238E27FC236}">
                <a16:creationId xmlns:a16="http://schemas.microsoft.com/office/drawing/2014/main" id="{3E636AA7-5961-4EB7-A6D8-C267E09507E0}"/>
              </a:ext>
            </a:extLst>
          </p:cNvPr>
          <p:cNvSpPr txBox="1"/>
          <p:nvPr/>
        </p:nvSpPr>
        <p:spPr>
          <a:xfrm>
            <a:off x="2377948" y="4980812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9369706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Predict Next Token</a:t>
            </a:r>
            <a:endParaRPr lang="en-US" dirty="0"/>
          </a:p>
        </p:txBody>
      </p:sp>
      <p:sp>
        <p:nvSpPr>
          <p:cNvPr id="64" name="内容占位符 63">
            <a:extLst>
              <a:ext uri="{FF2B5EF4-FFF2-40B4-BE49-F238E27FC236}">
                <a16:creationId xmlns:a16="http://schemas.microsoft.com/office/drawing/2014/main" id="{D3EA0277-D455-4CE0-96D1-212049973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object 3"/>
          <p:cNvSpPr/>
          <p:nvPr/>
        </p:nvSpPr>
        <p:spPr>
          <a:xfrm>
            <a:off x="1089660" y="2721101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19">
                <a:moveTo>
                  <a:pt x="76200" y="95250"/>
                </a:moveTo>
                <a:lnTo>
                  <a:pt x="38100" y="95250"/>
                </a:lnTo>
                <a:lnTo>
                  <a:pt x="38100" y="350012"/>
                </a:lnTo>
                <a:lnTo>
                  <a:pt x="76200" y="350012"/>
                </a:lnTo>
                <a:lnTo>
                  <a:pt x="76200" y="95250"/>
                </a:lnTo>
                <a:close/>
              </a:path>
              <a:path w="114300" h="35051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051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19883" y="2731770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19">
                <a:moveTo>
                  <a:pt x="76200" y="95250"/>
                </a:moveTo>
                <a:lnTo>
                  <a:pt x="38100" y="95250"/>
                </a:lnTo>
                <a:lnTo>
                  <a:pt x="38100" y="350012"/>
                </a:lnTo>
                <a:lnTo>
                  <a:pt x="76200" y="350012"/>
                </a:lnTo>
                <a:lnTo>
                  <a:pt x="76200" y="95250"/>
                </a:lnTo>
                <a:close/>
              </a:path>
              <a:path w="114300" h="35051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051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150107" y="2728722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19">
                <a:moveTo>
                  <a:pt x="76200" y="95250"/>
                </a:moveTo>
                <a:lnTo>
                  <a:pt x="38100" y="95250"/>
                </a:lnTo>
                <a:lnTo>
                  <a:pt x="38100" y="350012"/>
                </a:lnTo>
                <a:lnTo>
                  <a:pt x="76200" y="350012"/>
                </a:lnTo>
                <a:lnTo>
                  <a:pt x="76200" y="95250"/>
                </a:lnTo>
                <a:close/>
              </a:path>
              <a:path w="114300" h="35051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051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178808" y="2724150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19">
                <a:moveTo>
                  <a:pt x="76200" y="95250"/>
                </a:moveTo>
                <a:lnTo>
                  <a:pt x="38100" y="95250"/>
                </a:lnTo>
                <a:lnTo>
                  <a:pt x="38100" y="350012"/>
                </a:lnTo>
                <a:lnTo>
                  <a:pt x="76200" y="350012"/>
                </a:lnTo>
                <a:lnTo>
                  <a:pt x="76200" y="95250"/>
                </a:lnTo>
                <a:close/>
              </a:path>
              <a:path w="114300" h="35051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051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09472" y="3501390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20">
                <a:moveTo>
                  <a:pt x="76200" y="95250"/>
                </a:moveTo>
                <a:lnTo>
                  <a:pt x="38100" y="95250"/>
                </a:lnTo>
                <a:lnTo>
                  <a:pt x="38100" y="350012"/>
                </a:lnTo>
                <a:lnTo>
                  <a:pt x="76200" y="350012"/>
                </a:lnTo>
                <a:lnTo>
                  <a:pt x="76200" y="95250"/>
                </a:lnTo>
                <a:close/>
              </a:path>
              <a:path w="114300" h="35052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052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39695" y="3512058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20">
                <a:moveTo>
                  <a:pt x="76200" y="95249"/>
                </a:moveTo>
                <a:lnTo>
                  <a:pt x="38100" y="95249"/>
                </a:lnTo>
                <a:lnTo>
                  <a:pt x="38100" y="350011"/>
                </a:lnTo>
                <a:lnTo>
                  <a:pt x="76200" y="350011"/>
                </a:lnTo>
                <a:lnTo>
                  <a:pt x="76200" y="95249"/>
                </a:lnTo>
                <a:close/>
              </a:path>
              <a:path w="114300" h="350520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0520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169920" y="3507485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20">
                <a:moveTo>
                  <a:pt x="76200" y="95250"/>
                </a:moveTo>
                <a:lnTo>
                  <a:pt x="38100" y="95250"/>
                </a:lnTo>
                <a:lnTo>
                  <a:pt x="38100" y="350012"/>
                </a:lnTo>
                <a:lnTo>
                  <a:pt x="76200" y="350012"/>
                </a:lnTo>
                <a:lnTo>
                  <a:pt x="76200" y="95250"/>
                </a:lnTo>
                <a:close/>
              </a:path>
              <a:path w="114300" h="35052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052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98620" y="3504438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20">
                <a:moveTo>
                  <a:pt x="76200" y="95250"/>
                </a:moveTo>
                <a:lnTo>
                  <a:pt x="38100" y="95250"/>
                </a:lnTo>
                <a:lnTo>
                  <a:pt x="38100" y="350012"/>
                </a:lnTo>
                <a:lnTo>
                  <a:pt x="76200" y="350012"/>
                </a:lnTo>
                <a:lnTo>
                  <a:pt x="76200" y="95250"/>
                </a:lnTo>
                <a:close/>
              </a:path>
              <a:path w="114300" h="35052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052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3114" y="6194856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19122" y="6194856"/>
            <a:ext cx="346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45282" y="6217107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49096" y="5724905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179320" y="5743194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49"/>
                </a:moveTo>
                <a:lnTo>
                  <a:pt x="38100" y="95249"/>
                </a:lnTo>
                <a:lnTo>
                  <a:pt x="38100" y="540003"/>
                </a:lnTo>
                <a:lnTo>
                  <a:pt x="76200" y="540003"/>
                </a:lnTo>
                <a:lnTo>
                  <a:pt x="76200" y="95249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08020" y="5737097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49"/>
                </a:moveTo>
                <a:lnTo>
                  <a:pt x="38100" y="95249"/>
                </a:lnTo>
                <a:lnTo>
                  <a:pt x="38100" y="540003"/>
                </a:lnTo>
                <a:lnTo>
                  <a:pt x="76200" y="540003"/>
                </a:lnTo>
                <a:lnTo>
                  <a:pt x="76200" y="95249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238244" y="5731002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60831" y="1396746"/>
            <a:ext cx="1372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38225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13075" y="1418666"/>
            <a:ext cx="346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65275" y="3758184"/>
            <a:ext cx="198119" cy="615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65275" y="3758184"/>
            <a:ext cx="198120" cy="615950"/>
          </a:xfrm>
          <a:custGeom>
            <a:avLst/>
            <a:gdLst/>
            <a:ahLst/>
            <a:cxnLst/>
            <a:rect l="l" t="t" r="r" b="b"/>
            <a:pathLst>
              <a:path w="198119" h="615950">
                <a:moveTo>
                  <a:pt x="0" y="615695"/>
                </a:moveTo>
                <a:lnTo>
                  <a:pt x="198119" y="615695"/>
                </a:lnTo>
                <a:lnTo>
                  <a:pt x="198119" y="0"/>
                </a:lnTo>
                <a:lnTo>
                  <a:pt x="0" y="0"/>
                </a:lnTo>
                <a:lnTo>
                  <a:pt x="0" y="615695"/>
                </a:lnTo>
                <a:close/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095500" y="3779520"/>
            <a:ext cx="198119" cy="6172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095500" y="3779520"/>
            <a:ext cx="198120" cy="617220"/>
          </a:xfrm>
          <a:custGeom>
            <a:avLst/>
            <a:gdLst/>
            <a:ahLst/>
            <a:cxnLst/>
            <a:rect l="l" t="t" r="r" b="b"/>
            <a:pathLst>
              <a:path w="198119" h="617220">
                <a:moveTo>
                  <a:pt x="0" y="617219"/>
                </a:moveTo>
                <a:lnTo>
                  <a:pt x="198119" y="617219"/>
                </a:lnTo>
                <a:lnTo>
                  <a:pt x="198119" y="0"/>
                </a:lnTo>
                <a:lnTo>
                  <a:pt x="0" y="0"/>
                </a:lnTo>
                <a:lnTo>
                  <a:pt x="0" y="617219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121151" y="3799332"/>
            <a:ext cx="198120" cy="617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121151" y="3799332"/>
            <a:ext cx="198120" cy="617220"/>
          </a:xfrm>
          <a:custGeom>
            <a:avLst/>
            <a:gdLst/>
            <a:ahLst/>
            <a:cxnLst/>
            <a:rect l="l" t="t" r="r" b="b"/>
            <a:pathLst>
              <a:path w="198120" h="617220">
                <a:moveTo>
                  <a:pt x="0" y="617220"/>
                </a:moveTo>
                <a:lnTo>
                  <a:pt x="198120" y="617220"/>
                </a:lnTo>
                <a:lnTo>
                  <a:pt x="198120" y="0"/>
                </a:lnTo>
                <a:lnTo>
                  <a:pt x="0" y="0"/>
                </a:lnTo>
                <a:lnTo>
                  <a:pt x="0" y="617220"/>
                </a:lnTo>
                <a:close/>
              </a:path>
            </a:pathLst>
          </a:custGeom>
          <a:ln w="6096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45279" y="3816096"/>
            <a:ext cx="196596" cy="6172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145279" y="3816096"/>
            <a:ext cx="196850" cy="617220"/>
          </a:xfrm>
          <a:custGeom>
            <a:avLst/>
            <a:gdLst/>
            <a:ahLst/>
            <a:cxnLst/>
            <a:rect l="l" t="t" r="r" b="b"/>
            <a:pathLst>
              <a:path w="196850" h="617220">
                <a:moveTo>
                  <a:pt x="0" y="617219"/>
                </a:moveTo>
                <a:lnTo>
                  <a:pt x="196596" y="617219"/>
                </a:lnTo>
                <a:lnTo>
                  <a:pt x="196596" y="0"/>
                </a:lnTo>
                <a:lnTo>
                  <a:pt x="0" y="0"/>
                </a:lnTo>
                <a:lnTo>
                  <a:pt x="0" y="617219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324102" y="3851275"/>
            <a:ext cx="316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ℎ</a:t>
            </a:r>
            <a:r>
              <a:rPr kumimoji="0" sz="2625" b="0" i="0" u="none" strike="noStrike" kern="1200" cap="none" spc="60" normalizeH="0" baseline="-1587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1</a:t>
            </a:r>
            <a:endParaRPr kumimoji="0" sz="2625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331466" y="3844544"/>
            <a:ext cx="323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ℎ</a:t>
            </a:r>
            <a:r>
              <a:rPr kumimoji="0" sz="2625" b="0" i="0" u="none" strike="noStrike" kern="1200" cap="none" spc="60" normalizeH="0" baseline="-1587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2</a:t>
            </a:r>
            <a:endParaRPr kumimoji="0" sz="2625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98646" y="3877817"/>
            <a:ext cx="323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ℎ</a:t>
            </a:r>
            <a:r>
              <a:rPr kumimoji="0" sz="2625" b="0" i="0" u="none" strike="noStrike" kern="1200" cap="none" spc="60" normalizeH="0" baseline="-1587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3</a:t>
            </a:r>
            <a:endParaRPr kumimoji="0" sz="2625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415409" y="3907917"/>
            <a:ext cx="323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ℎ</a:t>
            </a:r>
            <a:r>
              <a:rPr kumimoji="0" sz="2625" b="0" i="0" u="none" strike="noStrike" kern="1200" cap="none" spc="60" normalizeH="0" baseline="-1587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2625" b="0" i="0" u="none" strike="noStrike" kern="1200" cap="none" spc="0" normalizeH="0" baseline="-1587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124711" y="4406646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49"/>
                </a:moveTo>
                <a:lnTo>
                  <a:pt x="38100" y="95249"/>
                </a:lnTo>
                <a:lnTo>
                  <a:pt x="38100" y="540003"/>
                </a:lnTo>
                <a:lnTo>
                  <a:pt x="76200" y="540003"/>
                </a:lnTo>
                <a:lnTo>
                  <a:pt x="76200" y="95249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154935" y="4424934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3183635" y="4418838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213859" y="4412741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49"/>
                </a:moveTo>
                <a:lnTo>
                  <a:pt x="38100" y="95249"/>
                </a:lnTo>
                <a:lnTo>
                  <a:pt x="38100" y="540003"/>
                </a:lnTo>
                <a:lnTo>
                  <a:pt x="76200" y="540003"/>
                </a:lnTo>
                <a:lnTo>
                  <a:pt x="76200" y="95249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97991" y="4741164"/>
            <a:ext cx="4122420" cy="9768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LSTM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97991" y="4741164"/>
            <a:ext cx="4122420" cy="977265"/>
          </a:xfrm>
          <a:custGeom>
            <a:avLst/>
            <a:gdLst/>
            <a:ahLst/>
            <a:cxnLst/>
            <a:rect l="l" t="t" r="r" b="b"/>
            <a:pathLst>
              <a:path w="4122420" h="977264">
                <a:moveTo>
                  <a:pt x="0" y="162813"/>
                </a:moveTo>
                <a:lnTo>
                  <a:pt x="5816" y="119532"/>
                </a:lnTo>
                <a:lnTo>
                  <a:pt x="22229" y="80640"/>
                </a:lnTo>
                <a:lnTo>
                  <a:pt x="47688" y="47688"/>
                </a:lnTo>
                <a:lnTo>
                  <a:pt x="80640" y="22229"/>
                </a:lnTo>
                <a:lnTo>
                  <a:pt x="119532" y="5816"/>
                </a:lnTo>
                <a:lnTo>
                  <a:pt x="162814" y="0"/>
                </a:lnTo>
                <a:lnTo>
                  <a:pt x="3959606" y="0"/>
                </a:lnTo>
                <a:lnTo>
                  <a:pt x="4002887" y="5816"/>
                </a:lnTo>
                <a:lnTo>
                  <a:pt x="4041779" y="22229"/>
                </a:lnTo>
                <a:lnTo>
                  <a:pt x="4074731" y="47688"/>
                </a:lnTo>
                <a:lnTo>
                  <a:pt x="4100190" y="80640"/>
                </a:lnTo>
                <a:lnTo>
                  <a:pt x="4116603" y="119532"/>
                </a:lnTo>
                <a:lnTo>
                  <a:pt x="4122420" y="162813"/>
                </a:lnTo>
                <a:lnTo>
                  <a:pt x="4122420" y="814070"/>
                </a:lnTo>
                <a:lnTo>
                  <a:pt x="4116603" y="857351"/>
                </a:lnTo>
                <a:lnTo>
                  <a:pt x="4100190" y="896243"/>
                </a:lnTo>
                <a:lnTo>
                  <a:pt x="4074731" y="929195"/>
                </a:lnTo>
                <a:lnTo>
                  <a:pt x="4041779" y="954654"/>
                </a:lnTo>
                <a:lnTo>
                  <a:pt x="4002887" y="971067"/>
                </a:lnTo>
                <a:lnTo>
                  <a:pt x="3959606" y="976884"/>
                </a:lnTo>
                <a:lnTo>
                  <a:pt x="162814" y="976884"/>
                </a:lnTo>
                <a:lnTo>
                  <a:pt x="119532" y="971067"/>
                </a:lnTo>
                <a:lnTo>
                  <a:pt x="80640" y="954654"/>
                </a:lnTo>
                <a:lnTo>
                  <a:pt x="47688" y="929195"/>
                </a:lnTo>
                <a:lnTo>
                  <a:pt x="22229" y="896243"/>
                </a:lnTo>
                <a:lnTo>
                  <a:pt x="5816" y="857351"/>
                </a:lnTo>
                <a:lnTo>
                  <a:pt x="0" y="814070"/>
                </a:lnTo>
                <a:lnTo>
                  <a:pt x="0" y="162813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792480" y="2977895"/>
            <a:ext cx="757428" cy="4495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92480" y="2977895"/>
            <a:ext cx="757555" cy="449580"/>
          </a:xfrm>
          <a:custGeom>
            <a:avLst/>
            <a:gdLst/>
            <a:ahLst/>
            <a:cxnLst/>
            <a:rect l="l" t="t" r="r" b="b"/>
            <a:pathLst>
              <a:path w="757555" h="449579">
                <a:moveTo>
                  <a:pt x="0" y="74929"/>
                </a:moveTo>
                <a:lnTo>
                  <a:pt x="5889" y="45755"/>
                </a:lnTo>
                <a:lnTo>
                  <a:pt x="21948" y="21939"/>
                </a:lnTo>
                <a:lnTo>
                  <a:pt x="45766" y="5885"/>
                </a:lnTo>
                <a:lnTo>
                  <a:pt x="74929" y="0"/>
                </a:lnTo>
                <a:lnTo>
                  <a:pt x="682498" y="0"/>
                </a:lnTo>
                <a:lnTo>
                  <a:pt x="711672" y="5885"/>
                </a:lnTo>
                <a:lnTo>
                  <a:pt x="735488" y="21939"/>
                </a:lnTo>
                <a:lnTo>
                  <a:pt x="751542" y="45755"/>
                </a:lnTo>
                <a:lnTo>
                  <a:pt x="757428" y="74929"/>
                </a:lnTo>
                <a:lnTo>
                  <a:pt x="757428" y="374650"/>
                </a:lnTo>
                <a:lnTo>
                  <a:pt x="751542" y="403824"/>
                </a:lnTo>
                <a:lnTo>
                  <a:pt x="735488" y="427640"/>
                </a:lnTo>
                <a:lnTo>
                  <a:pt x="711672" y="443694"/>
                </a:lnTo>
                <a:lnTo>
                  <a:pt x="682498" y="449579"/>
                </a:lnTo>
                <a:lnTo>
                  <a:pt x="74929" y="449579"/>
                </a:lnTo>
                <a:lnTo>
                  <a:pt x="45766" y="443694"/>
                </a:lnTo>
                <a:lnTo>
                  <a:pt x="21948" y="427640"/>
                </a:lnTo>
                <a:lnTo>
                  <a:pt x="5889" y="403824"/>
                </a:lnTo>
                <a:lnTo>
                  <a:pt x="0" y="374650"/>
                </a:lnTo>
                <a:lnTo>
                  <a:pt x="0" y="74929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802892" y="2997707"/>
            <a:ext cx="755903" cy="4495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802892" y="2997707"/>
            <a:ext cx="756285" cy="449580"/>
          </a:xfrm>
          <a:custGeom>
            <a:avLst/>
            <a:gdLst/>
            <a:ahLst/>
            <a:cxnLst/>
            <a:rect l="l" t="t" r="r" b="b"/>
            <a:pathLst>
              <a:path w="756285" h="449579">
                <a:moveTo>
                  <a:pt x="0" y="74929"/>
                </a:moveTo>
                <a:lnTo>
                  <a:pt x="5885" y="45755"/>
                </a:lnTo>
                <a:lnTo>
                  <a:pt x="21939" y="21939"/>
                </a:lnTo>
                <a:lnTo>
                  <a:pt x="45755" y="5885"/>
                </a:lnTo>
                <a:lnTo>
                  <a:pt x="74930" y="0"/>
                </a:lnTo>
                <a:lnTo>
                  <a:pt x="680974" y="0"/>
                </a:lnTo>
                <a:lnTo>
                  <a:pt x="710148" y="5885"/>
                </a:lnTo>
                <a:lnTo>
                  <a:pt x="733964" y="21939"/>
                </a:lnTo>
                <a:lnTo>
                  <a:pt x="750018" y="45755"/>
                </a:lnTo>
                <a:lnTo>
                  <a:pt x="755903" y="74929"/>
                </a:lnTo>
                <a:lnTo>
                  <a:pt x="755903" y="374650"/>
                </a:lnTo>
                <a:lnTo>
                  <a:pt x="750018" y="403824"/>
                </a:lnTo>
                <a:lnTo>
                  <a:pt x="733964" y="427640"/>
                </a:lnTo>
                <a:lnTo>
                  <a:pt x="710148" y="443694"/>
                </a:lnTo>
                <a:lnTo>
                  <a:pt x="680974" y="449579"/>
                </a:lnTo>
                <a:lnTo>
                  <a:pt x="74930" y="449579"/>
                </a:lnTo>
                <a:lnTo>
                  <a:pt x="45755" y="443694"/>
                </a:lnTo>
                <a:lnTo>
                  <a:pt x="21939" y="427640"/>
                </a:lnTo>
                <a:lnTo>
                  <a:pt x="5885" y="403824"/>
                </a:lnTo>
                <a:lnTo>
                  <a:pt x="0" y="374650"/>
                </a:lnTo>
                <a:lnTo>
                  <a:pt x="0" y="74929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831592" y="2997707"/>
            <a:ext cx="755904" cy="4495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831592" y="2997707"/>
            <a:ext cx="756285" cy="449580"/>
          </a:xfrm>
          <a:custGeom>
            <a:avLst/>
            <a:gdLst/>
            <a:ahLst/>
            <a:cxnLst/>
            <a:rect l="l" t="t" r="r" b="b"/>
            <a:pathLst>
              <a:path w="756285" h="449579">
                <a:moveTo>
                  <a:pt x="0" y="74929"/>
                </a:moveTo>
                <a:lnTo>
                  <a:pt x="5885" y="45755"/>
                </a:lnTo>
                <a:lnTo>
                  <a:pt x="21939" y="21939"/>
                </a:lnTo>
                <a:lnTo>
                  <a:pt x="45755" y="5885"/>
                </a:lnTo>
                <a:lnTo>
                  <a:pt x="74930" y="0"/>
                </a:lnTo>
                <a:lnTo>
                  <a:pt x="680973" y="0"/>
                </a:lnTo>
                <a:lnTo>
                  <a:pt x="710148" y="5885"/>
                </a:lnTo>
                <a:lnTo>
                  <a:pt x="733964" y="21939"/>
                </a:lnTo>
                <a:lnTo>
                  <a:pt x="750018" y="45755"/>
                </a:lnTo>
                <a:lnTo>
                  <a:pt x="755904" y="74929"/>
                </a:lnTo>
                <a:lnTo>
                  <a:pt x="755904" y="374650"/>
                </a:lnTo>
                <a:lnTo>
                  <a:pt x="750018" y="403824"/>
                </a:lnTo>
                <a:lnTo>
                  <a:pt x="733964" y="427640"/>
                </a:lnTo>
                <a:lnTo>
                  <a:pt x="710148" y="443694"/>
                </a:lnTo>
                <a:lnTo>
                  <a:pt x="680973" y="449579"/>
                </a:lnTo>
                <a:lnTo>
                  <a:pt x="74930" y="449579"/>
                </a:lnTo>
                <a:lnTo>
                  <a:pt x="45755" y="443694"/>
                </a:lnTo>
                <a:lnTo>
                  <a:pt x="21939" y="427640"/>
                </a:lnTo>
                <a:lnTo>
                  <a:pt x="5885" y="403824"/>
                </a:lnTo>
                <a:lnTo>
                  <a:pt x="0" y="374650"/>
                </a:lnTo>
                <a:lnTo>
                  <a:pt x="0" y="74929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822191" y="2997707"/>
            <a:ext cx="755904" cy="4495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3822191" y="2997707"/>
            <a:ext cx="756285" cy="449580"/>
          </a:xfrm>
          <a:custGeom>
            <a:avLst/>
            <a:gdLst/>
            <a:ahLst/>
            <a:cxnLst/>
            <a:rect l="l" t="t" r="r" b="b"/>
            <a:pathLst>
              <a:path w="756285" h="449579">
                <a:moveTo>
                  <a:pt x="0" y="74929"/>
                </a:moveTo>
                <a:lnTo>
                  <a:pt x="5885" y="45755"/>
                </a:lnTo>
                <a:lnTo>
                  <a:pt x="21939" y="21939"/>
                </a:lnTo>
                <a:lnTo>
                  <a:pt x="45755" y="5885"/>
                </a:lnTo>
                <a:lnTo>
                  <a:pt x="74930" y="0"/>
                </a:lnTo>
                <a:lnTo>
                  <a:pt x="680974" y="0"/>
                </a:lnTo>
                <a:lnTo>
                  <a:pt x="710148" y="5885"/>
                </a:lnTo>
                <a:lnTo>
                  <a:pt x="733964" y="21939"/>
                </a:lnTo>
                <a:lnTo>
                  <a:pt x="750018" y="45755"/>
                </a:lnTo>
                <a:lnTo>
                  <a:pt x="755904" y="74929"/>
                </a:lnTo>
                <a:lnTo>
                  <a:pt x="755904" y="374650"/>
                </a:lnTo>
                <a:lnTo>
                  <a:pt x="750018" y="403824"/>
                </a:lnTo>
                <a:lnTo>
                  <a:pt x="733964" y="427640"/>
                </a:lnTo>
                <a:lnTo>
                  <a:pt x="710148" y="443694"/>
                </a:lnTo>
                <a:lnTo>
                  <a:pt x="680974" y="449579"/>
                </a:lnTo>
                <a:lnTo>
                  <a:pt x="74930" y="449579"/>
                </a:lnTo>
                <a:lnTo>
                  <a:pt x="45755" y="443694"/>
                </a:lnTo>
                <a:lnTo>
                  <a:pt x="21939" y="427640"/>
                </a:lnTo>
                <a:lnTo>
                  <a:pt x="5885" y="403824"/>
                </a:lnTo>
                <a:lnTo>
                  <a:pt x="0" y="374650"/>
                </a:lnTo>
                <a:lnTo>
                  <a:pt x="0" y="74929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059281" y="2357120"/>
            <a:ext cx="167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?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2088007" y="2357120"/>
            <a:ext cx="167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?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116960" y="2357120"/>
            <a:ext cx="167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?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4130421" y="2357120"/>
            <a:ext cx="167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?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1082039" y="1821942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38100" y="425704"/>
                </a:moveTo>
                <a:lnTo>
                  <a:pt x="0" y="425704"/>
                </a:lnTo>
                <a:lnTo>
                  <a:pt x="57150" y="540004"/>
                </a:lnTo>
                <a:lnTo>
                  <a:pt x="104775" y="444754"/>
                </a:lnTo>
                <a:lnTo>
                  <a:pt x="38100" y="444754"/>
                </a:lnTo>
                <a:lnTo>
                  <a:pt x="38100" y="425704"/>
                </a:lnTo>
                <a:close/>
              </a:path>
              <a:path w="114300" h="540385">
                <a:moveTo>
                  <a:pt x="76200" y="406654"/>
                </a:moveTo>
                <a:lnTo>
                  <a:pt x="38100" y="406654"/>
                </a:lnTo>
                <a:lnTo>
                  <a:pt x="38100" y="444754"/>
                </a:lnTo>
                <a:lnTo>
                  <a:pt x="76200" y="444754"/>
                </a:lnTo>
                <a:lnTo>
                  <a:pt x="76200" y="406654"/>
                </a:lnTo>
                <a:close/>
              </a:path>
              <a:path w="114300" h="540385">
                <a:moveTo>
                  <a:pt x="114300" y="425704"/>
                </a:moveTo>
                <a:lnTo>
                  <a:pt x="76200" y="425704"/>
                </a:lnTo>
                <a:lnTo>
                  <a:pt x="76200" y="444754"/>
                </a:lnTo>
                <a:lnTo>
                  <a:pt x="104775" y="444754"/>
                </a:lnTo>
                <a:lnTo>
                  <a:pt x="114300" y="425704"/>
                </a:lnTo>
                <a:close/>
              </a:path>
              <a:path w="114300" h="540385">
                <a:moveTo>
                  <a:pt x="76200" y="330454"/>
                </a:moveTo>
                <a:lnTo>
                  <a:pt x="38100" y="330454"/>
                </a:lnTo>
                <a:lnTo>
                  <a:pt x="38100" y="368554"/>
                </a:lnTo>
                <a:lnTo>
                  <a:pt x="76200" y="368554"/>
                </a:lnTo>
                <a:lnTo>
                  <a:pt x="76200" y="330454"/>
                </a:lnTo>
                <a:close/>
              </a:path>
              <a:path w="114300" h="540385">
                <a:moveTo>
                  <a:pt x="76200" y="254254"/>
                </a:moveTo>
                <a:lnTo>
                  <a:pt x="38100" y="254254"/>
                </a:lnTo>
                <a:lnTo>
                  <a:pt x="38100" y="292354"/>
                </a:lnTo>
                <a:lnTo>
                  <a:pt x="76200" y="292354"/>
                </a:lnTo>
                <a:lnTo>
                  <a:pt x="76200" y="254254"/>
                </a:lnTo>
                <a:close/>
              </a:path>
              <a:path w="114300" h="540385">
                <a:moveTo>
                  <a:pt x="76200" y="178054"/>
                </a:moveTo>
                <a:lnTo>
                  <a:pt x="38100" y="178054"/>
                </a:lnTo>
                <a:lnTo>
                  <a:pt x="38100" y="216154"/>
                </a:lnTo>
                <a:lnTo>
                  <a:pt x="76200" y="216154"/>
                </a:lnTo>
                <a:lnTo>
                  <a:pt x="76200" y="178054"/>
                </a:lnTo>
                <a:close/>
              </a:path>
              <a:path w="114300" h="540385">
                <a:moveTo>
                  <a:pt x="76200" y="101854"/>
                </a:moveTo>
                <a:lnTo>
                  <a:pt x="38100" y="101854"/>
                </a:lnTo>
                <a:lnTo>
                  <a:pt x="38100" y="139954"/>
                </a:lnTo>
                <a:lnTo>
                  <a:pt x="76200" y="139954"/>
                </a:lnTo>
                <a:lnTo>
                  <a:pt x="76200" y="101854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101854"/>
                </a:lnTo>
                <a:lnTo>
                  <a:pt x="108077" y="101854"/>
                </a:lnTo>
                <a:lnTo>
                  <a:pt x="57150" y="0"/>
                </a:lnTo>
                <a:close/>
              </a:path>
              <a:path w="114300" h="540385">
                <a:moveTo>
                  <a:pt x="108077" y="101854"/>
                </a:moveTo>
                <a:lnTo>
                  <a:pt x="76200" y="101854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8077" y="101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115311" y="1821942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38100" y="425704"/>
                </a:moveTo>
                <a:lnTo>
                  <a:pt x="0" y="425704"/>
                </a:lnTo>
                <a:lnTo>
                  <a:pt x="57150" y="540004"/>
                </a:lnTo>
                <a:lnTo>
                  <a:pt x="104775" y="444754"/>
                </a:lnTo>
                <a:lnTo>
                  <a:pt x="38100" y="444754"/>
                </a:lnTo>
                <a:lnTo>
                  <a:pt x="38100" y="425704"/>
                </a:lnTo>
                <a:close/>
              </a:path>
              <a:path w="114300" h="540385">
                <a:moveTo>
                  <a:pt x="76200" y="406654"/>
                </a:moveTo>
                <a:lnTo>
                  <a:pt x="38100" y="406654"/>
                </a:lnTo>
                <a:lnTo>
                  <a:pt x="38100" y="444754"/>
                </a:lnTo>
                <a:lnTo>
                  <a:pt x="76200" y="444754"/>
                </a:lnTo>
                <a:lnTo>
                  <a:pt x="76200" y="406654"/>
                </a:lnTo>
                <a:close/>
              </a:path>
              <a:path w="114300" h="540385">
                <a:moveTo>
                  <a:pt x="114300" y="425704"/>
                </a:moveTo>
                <a:lnTo>
                  <a:pt x="76200" y="425704"/>
                </a:lnTo>
                <a:lnTo>
                  <a:pt x="76200" y="444754"/>
                </a:lnTo>
                <a:lnTo>
                  <a:pt x="104775" y="444754"/>
                </a:lnTo>
                <a:lnTo>
                  <a:pt x="114300" y="425704"/>
                </a:lnTo>
                <a:close/>
              </a:path>
              <a:path w="114300" h="540385">
                <a:moveTo>
                  <a:pt x="76200" y="330454"/>
                </a:moveTo>
                <a:lnTo>
                  <a:pt x="38100" y="330454"/>
                </a:lnTo>
                <a:lnTo>
                  <a:pt x="38100" y="368554"/>
                </a:lnTo>
                <a:lnTo>
                  <a:pt x="76200" y="368554"/>
                </a:lnTo>
                <a:lnTo>
                  <a:pt x="76200" y="330454"/>
                </a:lnTo>
                <a:close/>
              </a:path>
              <a:path w="114300" h="540385">
                <a:moveTo>
                  <a:pt x="76200" y="254254"/>
                </a:moveTo>
                <a:lnTo>
                  <a:pt x="38100" y="254254"/>
                </a:lnTo>
                <a:lnTo>
                  <a:pt x="38100" y="292354"/>
                </a:lnTo>
                <a:lnTo>
                  <a:pt x="76200" y="292354"/>
                </a:lnTo>
                <a:lnTo>
                  <a:pt x="76200" y="254254"/>
                </a:lnTo>
                <a:close/>
              </a:path>
              <a:path w="114300" h="540385">
                <a:moveTo>
                  <a:pt x="76200" y="178054"/>
                </a:moveTo>
                <a:lnTo>
                  <a:pt x="38100" y="178054"/>
                </a:lnTo>
                <a:lnTo>
                  <a:pt x="38100" y="216154"/>
                </a:lnTo>
                <a:lnTo>
                  <a:pt x="76200" y="216154"/>
                </a:lnTo>
                <a:lnTo>
                  <a:pt x="76200" y="178054"/>
                </a:lnTo>
                <a:close/>
              </a:path>
              <a:path w="114300" h="540385">
                <a:moveTo>
                  <a:pt x="76200" y="101854"/>
                </a:moveTo>
                <a:lnTo>
                  <a:pt x="38100" y="101854"/>
                </a:lnTo>
                <a:lnTo>
                  <a:pt x="38100" y="139954"/>
                </a:lnTo>
                <a:lnTo>
                  <a:pt x="76200" y="139954"/>
                </a:lnTo>
                <a:lnTo>
                  <a:pt x="76200" y="101854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101854"/>
                </a:lnTo>
                <a:lnTo>
                  <a:pt x="108077" y="101854"/>
                </a:lnTo>
                <a:lnTo>
                  <a:pt x="57150" y="0"/>
                </a:lnTo>
                <a:close/>
              </a:path>
              <a:path w="114300" h="540385">
                <a:moveTo>
                  <a:pt x="108077" y="101854"/>
                </a:moveTo>
                <a:lnTo>
                  <a:pt x="76200" y="101854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8077" y="101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122676" y="1821942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38100" y="425704"/>
                </a:moveTo>
                <a:lnTo>
                  <a:pt x="0" y="425704"/>
                </a:lnTo>
                <a:lnTo>
                  <a:pt x="57150" y="540004"/>
                </a:lnTo>
                <a:lnTo>
                  <a:pt x="104775" y="444754"/>
                </a:lnTo>
                <a:lnTo>
                  <a:pt x="38100" y="444754"/>
                </a:lnTo>
                <a:lnTo>
                  <a:pt x="38100" y="425704"/>
                </a:lnTo>
                <a:close/>
              </a:path>
              <a:path w="114300" h="540385">
                <a:moveTo>
                  <a:pt x="76200" y="406654"/>
                </a:moveTo>
                <a:lnTo>
                  <a:pt x="38100" y="406654"/>
                </a:lnTo>
                <a:lnTo>
                  <a:pt x="38100" y="444754"/>
                </a:lnTo>
                <a:lnTo>
                  <a:pt x="76200" y="444754"/>
                </a:lnTo>
                <a:lnTo>
                  <a:pt x="76200" y="406654"/>
                </a:lnTo>
                <a:close/>
              </a:path>
              <a:path w="114300" h="540385">
                <a:moveTo>
                  <a:pt x="114300" y="425704"/>
                </a:moveTo>
                <a:lnTo>
                  <a:pt x="76200" y="425704"/>
                </a:lnTo>
                <a:lnTo>
                  <a:pt x="76200" y="444754"/>
                </a:lnTo>
                <a:lnTo>
                  <a:pt x="104775" y="444754"/>
                </a:lnTo>
                <a:lnTo>
                  <a:pt x="114300" y="425704"/>
                </a:lnTo>
                <a:close/>
              </a:path>
              <a:path w="114300" h="540385">
                <a:moveTo>
                  <a:pt x="76200" y="330454"/>
                </a:moveTo>
                <a:lnTo>
                  <a:pt x="38100" y="330454"/>
                </a:lnTo>
                <a:lnTo>
                  <a:pt x="38100" y="368554"/>
                </a:lnTo>
                <a:lnTo>
                  <a:pt x="76200" y="368554"/>
                </a:lnTo>
                <a:lnTo>
                  <a:pt x="76200" y="330454"/>
                </a:lnTo>
                <a:close/>
              </a:path>
              <a:path w="114300" h="540385">
                <a:moveTo>
                  <a:pt x="76200" y="254254"/>
                </a:moveTo>
                <a:lnTo>
                  <a:pt x="38100" y="254254"/>
                </a:lnTo>
                <a:lnTo>
                  <a:pt x="38100" y="292354"/>
                </a:lnTo>
                <a:lnTo>
                  <a:pt x="76200" y="292354"/>
                </a:lnTo>
                <a:lnTo>
                  <a:pt x="76200" y="254254"/>
                </a:lnTo>
                <a:close/>
              </a:path>
              <a:path w="114300" h="540385">
                <a:moveTo>
                  <a:pt x="76200" y="178054"/>
                </a:moveTo>
                <a:lnTo>
                  <a:pt x="38100" y="178054"/>
                </a:lnTo>
                <a:lnTo>
                  <a:pt x="38100" y="216154"/>
                </a:lnTo>
                <a:lnTo>
                  <a:pt x="76200" y="216154"/>
                </a:lnTo>
                <a:lnTo>
                  <a:pt x="76200" y="178054"/>
                </a:lnTo>
                <a:close/>
              </a:path>
              <a:path w="114300" h="540385">
                <a:moveTo>
                  <a:pt x="76200" y="101854"/>
                </a:moveTo>
                <a:lnTo>
                  <a:pt x="38100" y="101854"/>
                </a:lnTo>
                <a:lnTo>
                  <a:pt x="38100" y="139954"/>
                </a:lnTo>
                <a:lnTo>
                  <a:pt x="76200" y="139954"/>
                </a:lnTo>
                <a:lnTo>
                  <a:pt x="76200" y="101854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101854"/>
                </a:lnTo>
                <a:lnTo>
                  <a:pt x="108077" y="101854"/>
                </a:lnTo>
                <a:lnTo>
                  <a:pt x="57150" y="0"/>
                </a:lnTo>
                <a:close/>
              </a:path>
              <a:path w="114300" h="540385">
                <a:moveTo>
                  <a:pt x="108077" y="101854"/>
                </a:moveTo>
                <a:lnTo>
                  <a:pt x="76200" y="101854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8077" y="101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178808" y="1821942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38100" y="425704"/>
                </a:moveTo>
                <a:lnTo>
                  <a:pt x="0" y="425704"/>
                </a:lnTo>
                <a:lnTo>
                  <a:pt x="57150" y="540004"/>
                </a:lnTo>
                <a:lnTo>
                  <a:pt x="104775" y="444754"/>
                </a:lnTo>
                <a:lnTo>
                  <a:pt x="38100" y="444754"/>
                </a:lnTo>
                <a:lnTo>
                  <a:pt x="38100" y="425704"/>
                </a:lnTo>
                <a:close/>
              </a:path>
              <a:path w="114300" h="540385">
                <a:moveTo>
                  <a:pt x="76200" y="406654"/>
                </a:moveTo>
                <a:lnTo>
                  <a:pt x="38100" y="406654"/>
                </a:lnTo>
                <a:lnTo>
                  <a:pt x="38100" y="444754"/>
                </a:lnTo>
                <a:lnTo>
                  <a:pt x="76200" y="444754"/>
                </a:lnTo>
                <a:lnTo>
                  <a:pt x="76200" y="406654"/>
                </a:lnTo>
                <a:close/>
              </a:path>
              <a:path w="114300" h="540385">
                <a:moveTo>
                  <a:pt x="114300" y="425704"/>
                </a:moveTo>
                <a:lnTo>
                  <a:pt x="76200" y="425704"/>
                </a:lnTo>
                <a:lnTo>
                  <a:pt x="76200" y="444754"/>
                </a:lnTo>
                <a:lnTo>
                  <a:pt x="104775" y="444754"/>
                </a:lnTo>
                <a:lnTo>
                  <a:pt x="114300" y="425704"/>
                </a:lnTo>
                <a:close/>
              </a:path>
              <a:path w="114300" h="540385">
                <a:moveTo>
                  <a:pt x="76200" y="330454"/>
                </a:moveTo>
                <a:lnTo>
                  <a:pt x="38100" y="330454"/>
                </a:lnTo>
                <a:lnTo>
                  <a:pt x="38100" y="368554"/>
                </a:lnTo>
                <a:lnTo>
                  <a:pt x="76200" y="368554"/>
                </a:lnTo>
                <a:lnTo>
                  <a:pt x="76200" y="330454"/>
                </a:lnTo>
                <a:close/>
              </a:path>
              <a:path w="114300" h="540385">
                <a:moveTo>
                  <a:pt x="76200" y="254254"/>
                </a:moveTo>
                <a:lnTo>
                  <a:pt x="38100" y="254254"/>
                </a:lnTo>
                <a:lnTo>
                  <a:pt x="38100" y="292354"/>
                </a:lnTo>
                <a:lnTo>
                  <a:pt x="76200" y="292354"/>
                </a:lnTo>
                <a:lnTo>
                  <a:pt x="76200" y="254254"/>
                </a:lnTo>
                <a:close/>
              </a:path>
              <a:path w="114300" h="540385">
                <a:moveTo>
                  <a:pt x="76200" y="178054"/>
                </a:moveTo>
                <a:lnTo>
                  <a:pt x="38100" y="178054"/>
                </a:lnTo>
                <a:lnTo>
                  <a:pt x="38100" y="216154"/>
                </a:lnTo>
                <a:lnTo>
                  <a:pt x="76200" y="216154"/>
                </a:lnTo>
                <a:lnTo>
                  <a:pt x="76200" y="178054"/>
                </a:lnTo>
                <a:close/>
              </a:path>
              <a:path w="114300" h="540385">
                <a:moveTo>
                  <a:pt x="76200" y="101854"/>
                </a:moveTo>
                <a:lnTo>
                  <a:pt x="38100" y="101854"/>
                </a:lnTo>
                <a:lnTo>
                  <a:pt x="38100" y="139954"/>
                </a:lnTo>
                <a:lnTo>
                  <a:pt x="76200" y="139954"/>
                </a:lnTo>
                <a:lnTo>
                  <a:pt x="76200" y="101854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101854"/>
                </a:lnTo>
                <a:lnTo>
                  <a:pt x="108076" y="101854"/>
                </a:lnTo>
                <a:lnTo>
                  <a:pt x="57150" y="0"/>
                </a:lnTo>
                <a:close/>
              </a:path>
              <a:path w="114300" h="540385">
                <a:moveTo>
                  <a:pt x="108076" y="101854"/>
                </a:moveTo>
                <a:lnTo>
                  <a:pt x="76200" y="101854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8076" y="1018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160646" y="6217107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4079494" y="1442720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6783323" y="4762500"/>
            <a:ext cx="1437131" cy="14371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347842" y="4978400"/>
            <a:ext cx="1434465" cy="118999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ELMo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5080" lvl="0" indent="0" algn="l" defTabSz="914400" rtl="0" eaLnBrk="1" fontAlgn="auto" latinLnBrk="0" hangingPunct="1">
              <a:lnSpc>
                <a:spcPts val="2110"/>
              </a:lnSpc>
              <a:spcBef>
                <a:spcPts val="9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[Peters, et</a:t>
            </a:r>
            <a:r>
              <a:rPr kumimoji="0" sz="1800" b="0" i="0" u="none" strike="noStrike" kern="1200" cap="none" spc="-10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al., 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NAACL’18]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5347842" y="3181858"/>
            <a:ext cx="3324225" cy="11360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810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Universal Language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Fine-tuning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(ULMFiT)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141730" marR="0" lvl="0" indent="0" algn="l" defTabSz="914400" rtl="0" eaLnBrk="1" fontAlgn="auto" latinLnBrk="0" hangingPunct="1">
              <a:lnSpc>
                <a:spcPct val="100000"/>
              </a:lnSpc>
              <a:spcBef>
                <a:spcPts val="81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[Howard,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et al.,</a:t>
            </a:r>
            <a:r>
              <a:rPr kumimoji="0" sz="1800" b="0" i="0" u="none" strike="noStrike" kern="1200" cap="none" spc="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2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ACL’18]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164328" y="1933194"/>
            <a:ext cx="339471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This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is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exactly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how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we</a:t>
            </a:r>
            <a:r>
              <a:rPr kumimoji="0" sz="2400" b="0" i="0" u="none" strike="noStrike" kern="1200" cap="none" spc="-7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train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language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models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(LM).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7102095"/>
      </p:ext>
    </p:extLst>
  </p:cSld>
  <p:clrMapOvr>
    <a:masterClrMapping/>
  </p:clrMapOvr>
  <p:transition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Predict Next Token</a:t>
            </a:r>
            <a:endParaRPr lang="en-US" dirty="0"/>
          </a:p>
        </p:txBody>
      </p:sp>
      <p:sp>
        <p:nvSpPr>
          <p:cNvPr id="30" name="内容占位符 29">
            <a:extLst>
              <a:ext uri="{FF2B5EF4-FFF2-40B4-BE49-F238E27FC236}">
                <a16:creationId xmlns:a16="http://schemas.microsoft.com/office/drawing/2014/main" id="{C3E30AFB-27B5-4A81-83E1-31FDE8102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object 3"/>
          <p:cNvSpPr/>
          <p:nvPr/>
        </p:nvSpPr>
        <p:spPr>
          <a:xfrm>
            <a:off x="5553455" y="1129283"/>
            <a:ext cx="1714500" cy="15849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88379" y="5062728"/>
            <a:ext cx="979931" cy="13365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899403" y="3057144"/>
            <a:ext cx="1202436" cy="15544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58557" y="3304032"/>
            <a:ext cx="1458595" cy="117094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Megatron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7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[Shoeybi, et</a:t>
            </a:r>
            <a:r>
              <a:rPr kumimoji="0" sz="1800" b="0" i="0" u="none" strike="noStrike" kern="1200" cap="none" spc="-7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al.,  arXiv’19]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55306" y="5335320"/>
            <a:ext cx="79565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uring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NLG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3246" y="6065316"/>
            <a:ext cx="346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59279" y="6065316"/>
            <a:ext cx="346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85184" y="6087567"/>
            <a:ext cx="346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389888" y="5595365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418588" y="5613653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448811" y="5607558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49"/>
                </a:moveTo>
                <a:lnTo>
                  <a:pt x="38100" y="95249"/>
                </a:lnTo>
                <a:lnTo>
                  <a:pt x="38100" y="540003"/>
                </a:lnTo>
                <a:lnTo>
                  <a:pt x="76200" y="540003"/>
                </a:lnTo>
                <a:lnTo>
                  <a:pt x="76200" y="95249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479035" y="5601461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37260" y="4611623"/>
            <a:ext cx="4123943" cy="976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37260" y="4611623"/>
            <a:ext cx="4124325" cy="977265"/>
          </a:xfrm>
          <a:custGeom>
            <a:avLst/>
            <a:gdLst/>
            <a:ahLst/>
            <a:cxnLst/>
            <a:rect l="l" t="t" r="r" b="b"/>
            <a:pathLst>
              <a:path w="4124325" h="977264">
                <a:moveTo>
                  <a:pt x="0" y="162813"/>
                </a:moveTo>
                <a:lnTo>
                  <a:pt x="5816" y="119532"/>
                </a:lnTo>
                <a:lnTo>
                  <a:pt x="22229" y="80640"/>
                </a:lnTo>
                <a:lnTo>
                  <a:pt x="47688" y="47688"/>
                </a:lnTo>
                <a:lnTo>
                  <a:pt x="80640" y="22229"/>
                </a:lnTo>
                <a:lnTo>
                  <a:pt x="119532" y="5816"/>
                </a:lnTo>
                <a:lnTo>
                  <a:pt x="162814" y="0"/>
                </a:lnTo>
                <a:lnTo>
                  <a:pt x="3961129" y="0"/>
                </a:lnTo>
                <a:lnTo>
                  <a:pt x="4004411" y="5816"/>
                </a:lnTo>
                <a:lnTo>
                  <a:pt x="4043303" y="22229"/>
                </a:lnTo>
                <a:lnTo>
                  <a:pt x="4076255" y="47688"/>
                </a:lnTo>
                <a:lnTo>
                  <a:pt x="4101714" y="80640"/>
                </a:lnTo>
                <a:lnTo>
                  <a:pt x="4118127" y="119532"/>
                </a:lnTo>
                <a:lnTo>
                  <a:pt x="4123943" y="162813"/>
                </a:lnTo>
                <a:lnTo>
                  <a:pt x="4123943" y="814069"/>
                </a:lnTo>
                <a:lnTo>
                  <a:pt x="4118127" y="857351"/>
                </a:lnTo>
                <a:lnTo>
                  <a:pt x="4101714" y="896243"/>
                </a:lnTo>
                <a:lnTo>
                  <a:pt x="4076255" y="929195"/>
                </a:lnTo>
                <a:lnTo>
                  <a:pt x="4043303" y="954654"/>
                </a:lnTo>
                <a:lnTo>
                  <a:pt x="4004411" y="971067"/>
                </a:lnTo>
                <a:lnTo>
                  <a:pt x="3961129" y="976884"/>
                </a:lnTo>
                <a:lnTo>
                  <a:pt x="162814" y="976884"/>
                </a:lnTo>
                <a:lnTo>
                  <a:pt x="119532" y="971067"/>
                </a:lnTo>
                <a:lnTo>
                  <a:pt x="80640" y="954654"/>
                </a:lnTo>
                <a:lnTo>
                  <a:pt x="47688" y="929195"/>
                </a:lnTo>
                <a:lnTo>
                  <a:pt x="22229" y="896243"/>
                </a:lnTo>
                <a:lnTo>
                  <a:pt x="5816" y="857351"/>
                </a:lnTo>
                <a:lnTo>
                  <a:pt x="0" y="814069"/>
                </a:lnTo>
                <a:lnTo>
                  <a:pt x="0" y="162813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00550" y="6087567"/>
            <a:ext cx="3460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47672" y="4791455"/>
            <a:ext cx="2136648" cy="603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47672" y="4791455"/>
            <a:ext cx="2136775" cy="603885"/>
          </a:xfrm>
          <a:custGeom>
            <a:avLst/>
            <a:gdLst/>
            <a:ahLst/>
            <a:cxnLst/>
            <a:rect l="l" t="t" r="r" b="b"/>
            <a:pathLst>
              <a:path w="2136775" h="603885">
                <a:moveTo>
                  <a:pt x="0" y="100584"/>
                </a:moveTo>
                <a:lnTo>
                  <a:pt x="7911" y="61454"/>
                </a:lnTo>
                <a:lnTo>
                  <a:pt x="29479" y="29479"/>
                </a:lnTo>
                <a:lnTo>
                  <a:pt x="61454" y="7911"/>
                </a:lnTo>
                <a:lnTo>
                  <a:pt x="100583" y="0"/>
                </a:lnTo>
                <a:lnTo>
                  <a:pt x="2036064" y="0"/>
                </a:lnTo>
                <a:lnTo>
                  <a:pt x="2075193" y="7911"/>
                </a:lnTo>
                <a:lnTo>
                  <a:pt x="2107168" y="29479"/>
                </a:lnTo>
                <a:lnTo>
                  <a:pt x="2128736" y="61454"/>
                </a:lnTo>
                <a:lnTo>
                  <a:pt x="2136648" y="100584"/>
                </a:lnTo>
                <a:lnTo>
                  <a:pt x="2136648" y="502920"/>
                </a:lnTo>
                <a:lnTo>
                  <a:pt x="2128736" y="542049"/>
                </a:lnTo>
                <a:lnTo>
                  <a:pt x="2107168" y="574024"/>
                </a:lnTo>
                <a:lnTo>
                  <a:pt x="2075193" y="595592"/>
                </a:lnTo>
                <a:lnTo>
                  <a:pt x="2036064" y="603504"/>
                </a:lnTo>
                <a:lnTo>
                  <a:pt x="100583" y="603504"/>
                </a:lnTo>
                <a:lnTo>
                  <a:pt x="61454" y="595592"/>
                </a:lnTo>
                <a:lnTo>
                  <a:pt x="29479" y="574024"/>
                </a:lnTo>
                <a:lnTo>
                  <a:pt x="7911" y="542049"/>
                </a:lnTo>
                <a:lnTo>
                  <a:pt x="0" y="502920"/>
                </a:lnTo>
                <a:lnTo>
                  <a:pt x="0" y="100584"/>
                </a:lnTo>
                <a:close/>
              </a:path>
            </a:pathLst>
          </a:custGeom>
          <a:ln w="6096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41028" y="4976358"/>
            <a:ext cx="171640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Self-attention</a:t>
            </a:r>
            <a:endParaRPr dirty="0"/>
          </a:p>
        </p:txBody>
      </p:sp>
      <p:graphicFrame>
        <p:nvGraphicFramePr>
          <p:cNvPr id="21" name="object 21"/>
          <p:cNvGraphicFramePr>
            <a:graphicFrameLocks noGrp="1"/>
          </p:cNvGraphicFramePr>
          <p:nvPr/>
        </p:nvGraphicFramePr>
        <p:xfrm>
          <a:off x="1080655" y="2159126"/>
          <a:ext cx="3921759" cy="14833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0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0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0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04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000000"/>
                      </a:solidFill>
                      <a:prstDash val="solid"/>
                    </a:lnL>
                    <a:lnR w="12700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E1EF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object 22"/>
          <p:cNvSpPr txBox="1"/>
          <p:nvPr/>
        </p:nvSpPr>
        <p:spPr>
          <a:xfrm>
            <a:off x="1354963" y="3642182"/>
            <a:ext cx="346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381250" y="3642182"/>
            <a:ext cx="34671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407155" y="3664966"/>
            <a:ext cx="13614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2743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05200" y="4418076"/>
            <a:ext cx="2196083" cy="5257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505200" y="4418076"/>
            <a:ext cx="2196465" cy="525780"/>
          </a:xfrm>
          <a:prstGeom prst="rect">
            <a:avLst/>
          </a:prstGeom>
          <a:ln w="6096">
            <a:solidFill>
              <a:srgbClr val="A4A4A4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168910" marR="0" lvl="0" indent="0" algn="l" defTabSz="914400" rtl="0" eaLnBrk="1" fontAlgn="auto" latinLnBrk="0" hangingPunct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with</a:t>
            </a:r>
            <a:r>
              <a:rPr kumimoji="0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constraint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53897" y="1993010"/>
            <a:ext cx="346710" cy="16383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lvl="0" indent="0" algn="just" defTabSz="914400" rtl="0" eaLnBrk="1" fontAlgn="auto" latinLnBrk="0" hangingPunct="1">
              <a:lnSpc>
                <a:spcPct val="109200"/>
              </a:lnSpc>
              <a:spcBef>
                <a:spcPts val="21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05496" y="1003172"/>
            <a:ext cx="1118235" cy="1901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ts val="283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GPT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ts val="21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[Alec,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et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al.,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2018]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44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GPT-2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[Alec, et</a:t>
            </a:r>
            <a:r>
              <a:rPr kumimoji="0" sz="1800" b="0" i="0" u="none" strike="noStrike" kern="1200" cap="none" spc="-5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al.,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2019]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2849256"/>
      </p:ext>
    </p:extLst>
  </p:cSld>
  <p:clrMapOvr>
    <a:masterClrMapping/>
  </p:clrMapOvr>
  <p:transition spd="slow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0580" y="521208"/>
            <a:ext cx="1575816" cy="2252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023236" y="483869"/>
            <a:ext cx="4683124" cy="1219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023236" y="483869"/>
            <a:ext cx="4683125" cy="1219200"/>
          </a:xfrm>
          <a:custGeom>
            <a:avLst/>
            <a:gdLst/>
            <a:ahLst/>
            <a:cxnLst/>
            <a:rect l="l" t="t" r="r" b="b"/>
            <a:pathLst>
              <a:path w="4683125" h="1219200">
                <a:moveTo>
                  <a:pt x="735964" y="203200"/>
                </a:moveTo>
                <a:lnTo>
                  <a:pt x="741329" y="156594"/>
                </a:lnTo>
                <a:lnTo>
                  <a:pt x="756610" y="113818"/>
                </a:lnTo>
                <a:lnTo>
                  <a:pt x="780591" y="76090"/>
                </a:lnTo>
                <a:lnTo>
                  <a:pt x="812055" y="44626"/>
                </a:lnTo>
                <a:lnTo>
                  <a:pt x="849783" y="20645"/>
                </a:lnTo>
                <a:lnTo>
                  <a:pt x="892559" y="5364"/>
                </a:lnTo>
                <a:lnTo>
                  <a:pt x="939164" y="0"/>
                </a:lnTo>
                <a:lnTo>
                  <a:pt x="1393825" y="0"/>
                </a:lnTo>
                <a:lnTo>
                  <a:pt x="2380615" y="0"/>
                </a:lnTo>
                <a:lnTo>
                  <a:pt x="4479924" y="0"/>
                </a:lnTo>
                <a:lnTo>
                  <a:pt x="4526530" y="5364"/>
                </a:lnTo>
                <a:lnTo>
                  <a:pt x="4569306" y="20645"/>
                </a:lnTo>
                <a:lnTo>
                  <a:pt x="4607034" y="44626"/>
                </a:lnTo>
                <a:lnTo>
                  <a:pt x="4638498" y="76090"/>
                </a:lnTo>
                <a:lnTo>
                  <a:pt x="4662479" y="113818"/>
                </a:lnTo>
                <a:lnTo>
                  <a:pt x="4677760" y="156594"/>
                </a:lnTo>
                <a:lnTo>
                  <a:pt x="4683124" y="203200"/>
                </a:lnTo>
                <a:lnTo>
                  <a:pt x="4683124" y="711200"/>
                </a:lnTo>
                <a:lnTo>
                  <a:pt x="4683124" y="1016000"/>
                </a:lnTo>
                <a:lnTo>
                  <a:pt x="4677760" y="1062605"/>
                </a:lnTo>
                <a:lnTo>
                  <a:pt x="4662479" y="1105381"/>
                </a:lnTo>
                <a:lnTo>
                  <a:pt x="4638498" y="1143109"/>
                </a:lnTo>
                <a:lnTo>
                  <a:pt x="4607034" y="1174573"/>
                </a:lnTo>
                <a:lnTo>
                  <a:pt x="4569306" y="1198554"/>
                </a:lnTo>
                <a:lnTo>
                  <a:pt x="4526530" y="1213835"/>
                </a:lnTo>
                <a:lnTo>
                  <a:pt x="4479924" y="1219200"/>
                </a:lnTo>
                <a:lnTo>
                  <a:pt x="2380615" y="1219200"/>
                </a:lnTo>
                <a:lnTo>
                  <a:pt x="1393825" y="1219200"/>
                </a:lnTo>
                <a:lnTo>
                  <a:pt x="939164" y="1219200"/>
                </a:lnTo>
                <a:lnTo>
                  <a:pt x="892559" y="1213835"/>
                </a:lnTo>
                <a:lnTo>
                  <a:pt x="849783" y="1198554"/>
                </a:lnTo>
                <a:lnTo>
                  <a:pt x="812055" y="1174573"/>
                </a:lnTo>
                <a:lnTo>
                  <a:pt x="780591" y="1143109"/>
                </a:lnTo>
                <a:lnTo>
                  <a:pt x="756610" y="1105381"/>
                </a:lnTo>
                <a:lnTo>
                  <a:pt x="741329" y="1062605"/>
                </a:lnTo>
                <a:lnTo>
                  <a:pt x="735964" y="1016000"/>
                </a:lnTo>
                <a:lnTo>
                  <a:pt x="0" y="993013"/>
                </a:lnTo>
                <a:lnTo>
                  <a:pt x="735964" y="711200"/>
                </a:lnTo>
                <a:lnTo>
                  <a:pt x="735964" y="203200"/>
                </a:lnTo>
                <a:close/>
              </a:path>
            </a:pathLst>
          </a:custGeom>
          <a:ln w="2895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91000" y="3470909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20">
                <a:moveTo>
                  <a:pt x="76200" y="95250"/>
                </a:moveTo>
                <a:lnTo>
                  <a:pt x="38100" y="95250"/>
                </a:lnTo>
                <a:lnTo>
                  <a:pt x="38100" y="350012"/>
                </a:lnTo>
                <a:lnTo>
                  <a:pt x="76200" y="350012"/>
                </a:lnTo>
                <a:lnTo>
                  <a:pt x="76200" y="95250"/>
                </a:lnTo>
                <a:close/>
              </a:path>
              <a:path w="114300" h="35052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052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19955" y="4414265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20">
                <a:moveTo>
                  <a:pt x="76200" y="95249"/>
                </a:moveTo>
                <a:lnTo>
                  <a:pt x="38100" y="95249"/>
                </a:lnTo>
                <a:lnTo>
                  <a:pt x="38100" y="350011"/>
                </a:lnTo>
                <a:lnTo>
                  <a:pt x="76200" y="350011"/>
                </a:lnTo>
                <a:lnTo>
                  <a:pt x="76200" y="95249"/>
                </a:lnTo>
                <a:close/>
              </a:path>
              <a:path w="114300" h="350520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0520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3114" y="6194856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19122" y="6194856"/>
            <a:ext cx="3467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45282" y="6217107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49096" y="5724905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179320" y="5743194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49"/>
                </a:moveTo>
                <a:lnTo>
                  <a:pt x="38100" y="95249"/>
                </a:lnTo>
                <a:lnTo>
                  <a:pt x="38100" y="540003"/>
                </a:lnTo>
                <a:lnTo>
                  <a:pt x="76200" y="540003"/>
                </a:lnTo>
                <a:lnTo>
                  <a:pt x="76200" y="95249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208020" y="5737097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49"/>
                </a:moveTo>
                <a:lnTo>
                  <a:pt x="38100" y="95249"/>
                </a:lnTo>
                <a:lnTo>
                  <a:pt x="38100" y="540003"/>
                </a:lnTo>
                <a:lnTo>
                  <a:pt x="76200" y="540003"/>
                </a:lnTo>
                <a:lnTo>
                  <a:pt x="76200" y="95249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38244" y="5731002"/>
            <a:ext cx="114300" cy="540385"/>
          </a:xfrm>
          <a:custGeom>
            <a:avLst/>
            <a:gdLst/>
            <a:ahLst/>
            <a:cxnLst/>
            <a:rect l="l" t="t" r="r" b="b"/>
            <a:pathLst>
              <a:path w="114300" h="540385">
                <a:moveTo>
                  <a:pt x="76200" y="95250"/>
                </a:moveTo>
                <a:lnTo>
                  <a:pt x="38100" y="95250"/>
                </a:lnTo>
                <a:lnTo>
                  <a:pt x="38100" y="540004"/>
                </a:lnTo>
                <a:lnTo>
                  <a:pt x="76200" y="540004"/>
                </a:lnTo>
                <a:lnTo>
                  <a:pt x="76200" y="95250"/>
                </a:lnTo>
                <a:close/>
              </a:path>
              <a:path w="114300" h="540385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40385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145279" y="3816096"/>
            <a:ext cx="196596" cy="6172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45279" y="3816096"/>
            <a:ext cx="196850" cy="617220"/>
          </a:xfrm>
          <a:custGeom>
            <a:avLst/>
            <a:gdLst/>
            <a:ahLst/>
            <a:cxnLst/>
            <a:rect l="l" t="t" r="r" b="b"/>
            <a:pathLst>
              <a:path w="196850" h="617220">
                <a:moveTo>
                  <a:pt x="0" y="617219"/>
                </a:moveTo>
                <a:lnTo>
                  <a:pt x="196596" y="617219"/>
                </a:lnTo>
                <a:lnTo>
                  <a:pt x="196596" y="0"/>
                </a:lnTo>
                <a:lnTo>
                  <a:pt x="0" y="0"/>
                </a:lnTo>
                <a:lnTo>
                  <a:pt x="0" y="617219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15409" y="3907917"/>
            <a:ext cx="1949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ℎ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84572" y="4052697"/>
            <a:ext cx="15430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750" b="0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 Math"/>
                <a:ea typeface="+mn-ea"/>
                <a:cs typeface="Cambria Math"/>
              </a:rPr>
              <a:t>4</a:t>
            </a:r>
            <a:endParaRPr kumimoji="0" sz="17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 Math"/>
              <a:ea typeface="+mn-ea"/>
              <a:cs typeface="Cambria Math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7991" y="4741164"/>
            <a:ext cx="4122420" cy="97688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7991" y="4741164"/>
            <a:ext cx="4122420" cy="977265"/>
          </a:xfrm>
          <a:custGeom>
            <a:avLst/>
            <a:gdLst/>
            <a:ahLst/>
            <a:cxnLst/>
            <a:rect l="l" t="t" r="r" b="b"/>
            <a:pathLst>
              <a:path w="4122420" h="977264">
                <a:moveTo>
                  <a:pt x="0" y="162813"/>
                </a:moveTo>
                <a:lnTo>
                  <a:pt x="5816" y="119532"/>
                </a:lnTo>
                <a:lnTo>
                  <a:pt x="22229" y="80640"/>
                </a:lnTo>
                <a:lnTo>
                  <a:pt x="47688" y="47688"/>
                </a:lnTo>
                <a:lnTo>
                  <a:pt x="80640" y="22229"/>
                </a:lnTo>
                <a:lnTo>
                  <a:pt x="119532" y="5816"/>
                </a:lnTo>
                <a:lnTo>
                  <a:pt x="162814" y="0"/>
                </a:lnTo>
                <a:lnTo>
                  <a:pt x="3959606" y="0"/>
                </a:lnTo>
                <a:lnTo>
                  <a:pt x="4002887" y="5816"/>
                </a:lnTo>
                <a:lnTo>
                  <a:pt x="4041779" y="22229"/>
                </a:lnTo>
                <a:lnTo>
                  <a:pt x="4074731" y="47688"/>
                </a:lnTo>
                <a:lnTo>
                  <a:pt x="4100190" y="80640"/>
                </a:lnTo>
                <a:lnTo>
                  <a:pt x="4116603" y="119532"/>
                </a:lnTo>
                <a:lnTo>
                  <a:pt x="4122420" y="162813"/>
                </a:lnTo>
                <a:lnTo>
                  <a:pt x="4122420" y="814070"/>
                </a:lnTo>
                <a:lnTo>
                  <a:pt x="4116603" y="857351"/>
                </a:lnTo>
                <a:lnTo>
                  <a:pt x="4100190" y="896243"/>
                </a:lnTo>
                <a:lnTo>
                  <a:pt x="4074731" y="929195"/>
                </a:lnTo>
                <a:lnTo>
                  <a:pt x="4041779" y="954654"/>
                </a:lnTo>
                <a:lnTo>
                  <a:pt x="4002887" y="971067"/>
                </a:lnTo>
                <a:lnTo>
                  <a:pt x="3959606" y="976884"/>
                </a:lnTo>
                <a:lnTo>
                  <a:pt x="162814" y="976884"/>
                </a:lnTo>
                <a:lnTo>
                  <a:pt x="119532" y="971067"/>
                </a:lnTo>
                <a:lnTo>
                  <a:pt x="80640" y="954654"/>
                </a:lnTo>
                <a:lnTo>
                  <a:pt x="47688" y="929195"/>
                </a:lnTo>
                <a:lnTo>
                  <a:pt x="22229" y="896243"/>
                </a:lnTo>
                <a:lnTo>
                  <a:pt x="5816" y="857351"/>
                </a:lnTo>
                <a:lnTo>
                  <a:pt x="0" y="814070"/>
                </a:lnTo>
                <a:lnTo>
                  <a:pt x="0" y="162813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345182" y="5015610"/>
            <a:ext cx="82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160646" y="6217107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194047" y="2748533"/>
            <a:ext cx="114300" cy="350520"/>
          </a:xfrm>
          <a:custGeom>
            <a:avLst/>
            <a:gdLst/>
            <a:ahLst/>
            <a:cxnLst/>
            <a:rect l="l" t="t" r="r" b="b"/>
            <a:pathLst>
              <a:path w="114300" h="350519">
                <a:moveTo>
                  <a:pt x="76200" y="95250"/>
                </a:moveTo>
                <a:lnTo>
                  <a:pt x="38100" y="95250"/>
                </a:lnTo>
                <a:lnTo>
                  <a:pt x="38100" y="350012"/>
                </a:lnTo>
                <a:lnTo>
                  <a:pt x="76200" y="350012"/>
                </a:lnTo>
                <a:lnTo>
                  <a:pt x="76200" y="95250"/>
                </a:lnTo>
                <a:close/>
              </a:path>
              <a:path w="114300" h="35051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051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860291" y="2997707"/>
            <a:ext cx="755904" cy="4495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860291" y="2997707"/>
            <a:ext cx="756285" cy="449580"/>
          </a:xfrm>
          <a:custGeom>
            <a:avLst/>
            <a:gdLst/>
            <a:ahLst/>
            <a:cxnLst/>
            <a:rect l="l" t="t" r="r" b="b"/>
            <a:pathLst>
              <a:path w="756285" h="449579">
                <a:moveTo>
                  <a:pt x="0" y="74929"/>
                </a:moveTo>
                <a:lnTo>
                  <a:pt x="5885" y="45755"/>
                </a:lnTo>
                <a:lnTo>
                  <a:pt x="21939" y="21939"/>
                </a:lnTo>
                <a:lnTo>
                  <a:pt x="45755" y="5885"/>
                </a:lnTo>
                <a:lnTo>
                  <a:pt x="74930" y="0"/>
                </a:lnTo>
                <a:lnTo>
                  <a:pt x="680974" y="0"/>
                </a:lnTo>
                <a:lnTo>
                  <a:pt x="710148" y="5885"/>
                </a:lnTo>
                <a:lnTo>
                  <a:pt x="733964" y="21939"/>
                </a:lnTo>
                <a:lnTo>
                  <a:pt x="750018" y="45755"/>
                </a:lnTo>
                <a:lnTo>
                  <a:pt x="755904" y="74929"/>
                </a:lnTo>
                <a:lnTo>
                  <a:pt x="755904" y="374650"/>
                </a:lnTo>
                <a:lnTo>
                  <a:pt x="750018" y="403824"/>
                </a:lnTo>
                <a:lnTo>
                  <a:pt x="733964" y="427640"/>
                </a:lnTo>
                <a:lnTo>
                  <a:pt x="710148" y="443694"/>
                </a:lnTo>
                <a:lnTo>
                  <a:pt x="680974" y="449579"/>
                </a:lnTo>
                <a:lnTo>
                  <a:pt x="74930" y="449579"/>
                </a:lnTo>
                <a:lnTo>
                  <a:pt x="45755" y="443694"/>
                </a:lnTo>
                <a:lnTo>
                  <a:pt x="21939" y="427640"/>
                </a:lnTo>
                <a:lnTo>
                  <a:pt x="5885" y="403824"/>
                </a:lnTo>
                <a:lnTo>
                  <a:pt x="0" y="374650"/>
                </a:lnTo>
                <a:lnTo>
                  <a:pt x="0" y="74929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3028314" y="693165"/>
            <a:ext cx="3455670" cy="74803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2810"/>
              </a:lnSpc>
              <a:spcBef>
                <a:spcPts val="250"/>
              </a:spcBef>
            </a:pPr>
            <a:r>
              <a:rPr sz="2400" b="0" spc="-80" dirty="0">
                <a:solidFill>
                  <a:srgbClr val="1F2021"/>
                </a:solidFill>
                <a:latin typeface="Arial"/>
                <a:cs typeface="Arial"/>
              </a:rPr>
              <a:t>You </a:t>
            </a:r>
            <a:r>
              <a:rPr sz="2400" b="0" spc="-5" dirty="0">
                <a:solidFill>
                  <a:srgbClr val="1F2021"/>
                </a:solidFill>
                <a:latin typeface="Arial"/>
                <a:cs typeface="Arial"/>
              </a:rPr>
              <a:t>shall know a word by  the company </a:t>
            </a:r>
            <a:r>
              <a:rPr sz="2400" b="0" dirty="0">
                <a:solidFill>
                  <a:srgbClr val="1F2021"/>
                </a:solidFill>
                <a:latin typeface="Arial"/>
                <a:cs typeface="Arial"/>
              </a:rPr>
              <a:t>it</a:t>
            </a:r>
            <a:r>
              <a:rPr sz="2400" b="0" spc="-5" dirty="0">
                <a:solidFill>
                  <a:srgbClr val="1F2021"/>
                </a:solidFill>
                <a:latin typeface="Arial"/>
                <a:cs typeface="Arial"/>
              </a:rPr>
              <a:t> keeps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42391" y="2300096"/>
            <a:ext cx="4107815" cy="975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7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John Rupert</a:t>
            </a:r>
            <a:r>
              <a:rPr kumimoji="0" sz="2400" b="0" i="0" u="none" strike="noStrike" kern="1200" cap="none" spc="25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srgbClr val="1F2021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Firth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9482" y="3665982"/>
            <a:ext cx="206057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encoding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0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r>
              <a:rPr kumimoji="0" sz="2400" b="0" i="0" u="none" strike="noStrike" kern="1200" cap="none" spc="-82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and  its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left</a:t>
            </a:r>
            <a:r>
              <a:rPr kumimoji="0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context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3264408" y="4034028"/>
            <a:ext cx="735965" cy="173990"/>
          </a:xfrm>
          <a:custGeom>
            <a:avLst/>
            <a:gdLst/>
            <a:ahLst/>
            <a:cxnLst/>
            <a:rect l="l" t="t" r="r" b="b"/>
            <a:pathLst>
              <a:path w="735964" h="173989">
                <a:moveTo>
                  <a:pt x="735456" y="57912"/>
                </a:moveTo>
                <a:lnTo>
                  <a:pt x="677544" y="57912"/>
                </a:lnTo>
                <a:lnTo>
                  <a:pt x="677544" y="115824"/>
                </a:lnTo>
                <a:lnTo>
                  <a:pt x="735456" y="115824"/>
                </a:lnTo>
                <a:lnTo>
                  <a:pt x="735456" y="57912"/>
                </a:lnTo>
                <a:close/>
              </a:path>
              <a:path w="735964" h="173989">
                <a:moveTo>
                  <a:pt x="619632" y="57912"/>
                </a:moveTo>
                <a:lnTo>
                  <a:pt x="561720" y="57912"/>
                </a:lnTo>
                <a:lnTo>
                  <a:pt x="561720" y="115824"/>
                </a:lnTo>
                <a:lnTo>
                  <a:pt x="619632" y="115824"/>
                </a:lnTo>
                <a:lnTo>
                  <a:pt x="619632" y="57912"/>
                </a:lnTo>
                <a:close/>
              </a:path>
              <a:path w="735964" h="173989">
                <a:moveTo>
                  <a:pt x="503808" y="57912"/>
                </a:moveTo>
                <a:lnTo>
                  <a:pt x="445896" y="57912"/>
                </a:lnTo>
                <a:lnTo>
                  <a:pt x="445896" y="115824"/>
                </a:lnTo>
                <a:lnTo>
                  <a:pt x="503808" y="115824"/>
                </a:lnTo>
                <a:lnTo>
                  <a:pt x="503808" y="57912"/>
                </a:lnTo>
                <a:close/>
              </a:path>
              <a:path w="735964" h="173989">
                <a:moveTo>
                  <a:pt x="387984" y="57912"/>
                </a:moveTo>
                <a:lnTo>
                  <a:pt x="330072" y="57912"/>
                </a:lnTo>
                <a:lnTo>
                  <a:pt x="330072" y="115824"/>
                </a:lnTo>
                <a:lnTo>
                  <a:pt x="387984" y="115824"/>
                </a:lnTo>
                <a:lnTo>
                  <a:pt x="387984" y="57912"/>
                </a:lnTo>
                <a:close/>
              </a:path>
              <a:path w="735964" h="173989">
                <a:moveTo>
                  <a:pt x="272161" y="57912"/>
                </a:moveTo>
                <a:lnTo>
                  <a:pt x="214249" y="57912"/>
                </a:lnTo>
                <a:lnTo>
                  <a:pt x="214249" y="115824"/>
                </a:lnTo>
                <a:lnTo>
                  <a:pt x="272161" y="115824"/>
                </a:lnTo>
                <a:lnTo>
                  <a:pt x="272161" y="57912"/>
                </a:lnTo>
                <a:close/>
              </a:path>
              <a:path w="735964" h="173989">
                <a:moveTo>
                  <a:pt x="173736" y="0"/>
                </a:moveTo>
                <a:lnTo>
                  <a:pt x="0" y="86868"/>
                </a:lnTo>
                <a:lnTo>
                  <a:pt x="173736" y="173736"/>
                </a:lnTo>
                <a:lnTo>
                  <a:pt x="173736" y="115824"/>
                </a:lnTo>
                <a:lnTo>
                  <a:pt x="144779" y="115824"/>
                </a:lnTo>
                <a:lnTo>
                  <a:pt x="144779" y="57912"/>
                </a:lnTo>
                <a:lnTo>
                  <a:pt x="173736" y="57912"/>
                </a:lnTo>
                <a:lnTo>
                  <a:pt x="173736" y="0"/>
                </a:lnTo>
                <a:close/>
              </a:path>
              <a:path w="735964" h="173989">
                <a:moveTo>
                  <a:pt x="156337" y="57912"/>
                </a:moveTo>
                <a:lnTo>
                  <a:pt x="144779" y="57912"/>
                </a:lnTo>
                <a:lnTo>
                  <a:pt x="144779" y="115824"/>
                </a:lnTo>
                <a:lnTo>
                  <a:pt x="156337" y="115824"/>
                </a:lnTo>
                <a:lnTo>
                  <a:pt x="156337" y="57912"/>
                </a:lnTo>
                <a:close/>
              </a:path>
              <a:path w="735964" h="173989">
                <a:moveTo>
                  <a:pt x="173736" y="57912"/>
                </a:moveTo>
                <a:lnTo>
                  <a:pt x="156337" y="57912"/>
                </a:lnTo>
                <a:lnTo>
                  <a:pt x="156337" y="115824"/>
                </a:lnTo>
                <a:lnTo>
                  <a:pt x="173736" y="115824"/>
                </a:lnTo>
                <a:lnTo>
                  <a:pt x="173736" y="579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774182" y="3656152"/>
            <a:ext cx="2183130" cy="879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How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about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right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context!?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478580"/>
      </p:ext>
    </p:extLst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21536" y="2246376"/>
            <a:ext cx="3281172" cy="975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21536" y="2246376"/>
            <a:ext cx="3281679" cy="975360"/>
          </a:xfrm>
          <a:custGeom>
            <a:avLst/>
            <a:gdLst/>
            <a:ahLst/>
            <a:cxnLst/>
            <a:rect l="l" t="t" r="r" b="b"/>
            <a:pathLst>
              <a:path w="3281679" h="975360">
                <a:moveTo>
                  <a:pt x="0" y="162560"/>
                </a:moveTo>
                <a:lnTo>
                  <a:pt x="5806" y="119341"/>
                </a:lnTo>
                <a:lnTo>
                  <a:pt x="22192" y="80508"/>
                </a:lnTo>
                <a:lnTo>
                  <a:pt x="47609" y="47609"/>
                </a:lnTo>
                <a:lnTo>
                  <a:pt x="80508" y="22192"/>
                </a:lnTo>
                <a:lnTo>
                  <a:pt x="119341" y="5806"/>
                </a:lnTo>
                <a:lnTo>
                  <a:pt x="162559" y="0"/>
                </a:lnTo>
                <a:lnTo>
                  <a:pt x="3118612" y="0"/>
                </a:lnTo>
                <a:lnTo>
                  <a:pt x="3161830" y="5806"/>
                </a:lnTo>
                <a:lnTo>
                  <a:pt x="3200663" y="22192"/>
                </a:lnTo>
                <a:lnTo>
                  <a:pt x="3233562" y="47609"/>
                </a:lnTo>
                <a:lnTo>
                  <a:pt x="3258979" y="80508"/>
                </a:lnTo>
                <a:lnTo>
                  <a:pt x="3275365" y="119341"/>
                </a:lnTo>
                <a:lnTo>
                  <a:pt x="3281172" y="162560"/>
                </a:lnTo>
                <a:lnTo>
                  <a:pt x="3281172" y="812800"/>
                </a:lnTo>
                <a:lnTo>
                  <a:pt x="3275365" y="856018"/>
                </a:lnTo>
                <a:lnTo>
                  <a:pt x="3258979" y="894851"/>
                </a:lnTo>
                <a:lnTo>
                  <a:pt x="3233562" y="927750"/>
                </a:lnTo>
                <a:lnTo>
                  <a:pt x="3200663" y="953167"/>
                </a:lnTo>
                <a:lnTo>
                  <a:pt x="3161830" y="969553"/>
                </a:lnTo>
                <a:lnTo>
                  <a:pt x="3118612" y="975360"/>
                </a:lnTo>
                <a:lnTo>
                  <a:pt x="162559" y="975360"/>
                </a:lnTo>
                <a:lnTo>
                  <a:pt x="119341" y="969553"/>
                </a:lnTo>
                <a:lnTo>
                  <a:pt x="80508" y="953167"/>
                </a:lnTo>
                <a:lnTo>
                  <a:pt x="47609" y="927750"/>
                </a:lnTo>
                <a:lnTo>
                  <a:pt x="22192" y="894851"/>
                </a:lnTo>
                <a:lnTo>
                  <a:pt x="5806" y="856018"/>
                </a:lnTo>
                <a:lnTo>
                  <a:pt x="0" y="812800"/>
                </a:lnTo>
                <a:lnTo>
                  <a:pt x="0" y="162560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103876" y="4373879"/>
            <a:ext cx="2258568" cy="9768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03876" y="4373879"/>
            <a:ext cx="2258695" cy="977265"/>
          </a:xfrm>
          <a:custGeom>
            <a:avLst/>
            <a:gdLst/>
            <a:ahLst/>
            <a:cxnLst/>
            <a:rect l="l" t="t" r="r" b="b"/>
            <a:pathLst>
              <a:path w="2258695" h="977264">
                <a:moveTo>
                  <a:pt x="0" y="162814"/>
                </a:moveTo>
                <a:lnTo>
                  <a:pt x="5816" y="119532"/>
                </a:lnTo>
                <a:lnTo>
                  <a:pt x="22229" y="80640"/>
                </a:lnTo>
                <a:lnTo>
                  <a:pt x="47688" y="47688"/>
                </a:lnTo>
                <a:lnTo>
                  <a:pt x="80640" y="22229"/>
                </a:lnTo>
                <a:lnTo>
                  <a:pt x="119532" y="5816"/>
                </a:lnTo>
                <a:lnTo>
                  <a:pt x="162813" y="0"/>
                </a:lnTo>
                <a:lnTo>
                  <a:pt x="2095753" y="0"/>
                </a:lnTo>
                <a:lnTo>
                  <a:pt x="2139035" y="5816"/>
                </a:lnTo>
                <a:lnTo>
                  <a:pt x="2177927" y="22229"/>
                </a:lnTo>
                <a:lnTo>
                  <a:pt x="2210879" y="47688"/>
                </a:lnTo>
                <a:lnTo>
                  <a:pt x="2236338" y="80640"/>
                </a:lnTo>
                <a:lnTo>
                  <a:pt x="2252751" y="119532"/>
                </a:lnTo>
                <a:lnTo>
                  <a:pt x="2258568" y="162814"/>
                </a:lnTo>
                <a:lnTo>
                  <a:pt x="2258568" y="814070"/>
                </a:lnTo>
                <a:lnTo>
                  <a:pt x="2252751" y="857351"/>
                </a:lnTo>
                <a:lnTo>
                  <a:pt x="2236338" y="896243"/>
                </a:lnTo>
                <a:lnTo>
                  <a:pt x="2210879" y="929195"/>
                </a:lnTo>
                <a:lnTo>
                  <a:pt x="2177927" y="954654"/>
                </a:lnTo>
                <a:lnTo>
                  <a:pt x="2139035" y="971067"/>
                </a:lnTo>
                <a:lnTo>
                  <a:pt x="2095753" y="976884"/>
                </a:lnTo>
                <a:lnTo>
                  <a:pt x="162813" y="976884"/>
                </a:lnTo>
                <a:lnTo>
                  <a:pt x="119532" y="971067"/>
                </a:lnTo>
                <a:lnTo>
                  <a:pt x="80640" y="954654"/>
                </a:lnTo>
                <a:lnTo>
                  <a:pt x="47688" y="929195"/>
                </a:lnTo>
                <a:lnTo>
                  <a:pt x="22229" y="896243"/>
                </a:lnTo>
                <a:lnTo>
                  <a:pt x="5816" y="857351"/>
                </a:lnTo>
                <a:lnTo>
                  <a:pt x="0" y="814070"/>
                </a:lnTo>
                <a:lnTo>
                  <a:pt x="0" y="162814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6392" y="2519298"/>
            <a:ext cx="5430520" cy="2519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5854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LSTM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2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59790" algn="l"/>
                <a:tab pos="1706880" algn="l"/>
                <a:tab pos="2554605" algn="l"/>
                <a:tab pos="3401695" algn="l"/>
                <a:tab pos="4248785" algn="l"/>
                <a:tab pos="509651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6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716280" lvl="0" indent="0" algn="r" defTabSz="914400" rtl="0" eaLnBrk="1" fontAlgn="auto" latinLnBrk="0" hangingPunct="1">
              <a:lnSpc>
                <a:spcPct val="100000"/>
              </a:lnSpc>
              <a:spcBef>
                <a:spcPts val="24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TM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53767" y="3260597"/>
            <a:ext cx="114300" cy="369570"/>
          </a:xfrm>
          <a:custGeom>
            <a:avLst/>
            <a:gdLst/>
            <a:ahLst/>
            <a:cxnLst/>
            <a:rect l="l" t="t" r="r" b="b"/>
            <a:pathLst>
              <a:path w="114300" h="369570">
                <a:moveTo>
                  <a:pt x="76200" y="95250"/>
                </a:moveTo>
                <a:lnTo>
                  <a:pt x="38100" y="95250"/>
                </a:lnTo>
                <a:lnTo>
                  <a:pt x="38100" y="369315"/>
                </a:lnTo>
                <a:lnTo>
                  <a:pt x="76200" y="369315"/>
                </a:lnTo>
                <a:lnTo>
                  <a:pt x="76200" y="95250"/>
                </a:lnTo>
                <a:close/>
              </a:path>
              <a:path w="114300" h="36957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957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91967" y="3260597"/>
            <a:ext cx="114300" cy="369570"/>
          </a:xfrm>
          <a:custGeom>
            <a:avLst/>
            <a:gdLst/>
            <a:ahLst/>
            <a:cxnLst/>
            <a:rect l="l" t="t" r="r" b="b"/>
            <a:pathLst>
              <a:path w="114300" h="369570">
                <a:moveTo>
                  <a:pt x="76200" y="95250"/>
                </a:moveTo>
                <a:lnTo>
                  <a:pt x="38100" y="95250"/>
                </a:lnTo>
                <a:lnTo>
                  <a:pt x="38100" y="369315"/>
                </a:lnTo>
                <a:lnTo>
                  <a:pt x="76200" y="369315"/>
                </a:lnTo>
                <a:lnTo>
                  <a:pt x="76200" y="95250"/>
                </a:lnTo>
                <a:close/>
              </a:path>
              <a:path w="114300" h="36957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957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630167" y="3260597"/>
            <a:ext cx="114300" cy="369570"/>
          </a:xfrm>
          <a:custGeom>
            <a:avLst/>
            <a:gdLst/>
            <a:ahLst/>
            <a:cxnLst/>
            <a:rect l="l" t="t" r="r" b="b"/>
            <a:pathLst>
              <a:path w="114300" h="369570">
                <a:moveTo>
                  <a:pt x="76200" y="95250"/>
                </a:moveTo>
                <a:lnTo>
                  <a:pt x="38100" y="95250"/>
                </a:lnTo>
                <a:lnTo>
                  <a:pt x="38100" y="369315"/>
                </a:lnTo>
                <a:lnTo>
                  <a:pt x="76200" y="369315"/>
                </a:lnTo>
                <a:lnTo>
                  <a:pt x="76200" y="95250"/>
                </a:lnTo>
                <a:close/>
              </a:path>
              <a:path w="114300" h="36957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957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506467" y="3280409"/>
            <a:ext cx="114300" cy="369570"/>
          </a:xfrm>
          <a:custGeom>
            <a:avLst/>
            <a:gdLst/>
            <a:ahLst/>
            <a:cxnLst/>
            <a:rect l="l" t="t" r="r" b="b"/>
            <a:pathLst>
              <a:path w="114300" h="369570">
                <a:moveTo>
                  <a:pt x="76200" y="95250"/>
                </a:moveTo>
                <a:lnTo>
                  <a:pt x="38100" y="95250"/>
                </a:lnTo>
                <a:lnTo>
                  <a:pt x="38100" y="369315"/>
                </a:lnTo>
                <a:lnTo>
                  <a:pt x="76200" y="369315"/>
                </a:lnTo>
                <a:lnTo>
                  <a:pt x="76200" y="95250"/>
                </a:lnTo>
                <a:close/>
              </a:path>
              <a:path w="114300" h="36957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957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361432" y="4019550"/>
            <a:ext cx="114300" cy="369570"/>
          </a:xfrm>
          <a:custGeom>
            <a:avLst/>
            <a:gdLst/>
            <a:ahLst/>
            <a:cxnLst/>
            <a:rect l="l" t="t" r="r" b="b"/>
            <a:pathLst>
              <a:path w="114300" h="369570">
                <a:moveTo>
                  <a:pt x="38100" y="255016"/>
                </a:moveTo>
                <a:lnTo>
                  <a:pt x="0" y="255016"/>
                </a:lnTo>
                <a:lnTo>
                  <a:pt x="57150" y="369316"/>
                </a:lnTo>
                <a:lnTo>
                  <a:pt x="104775" y="274066"/>
                </a:lnTo>
                <a:lnTo>
                  <a:pt x="38100" y="274066"/>
                </a:lnTo>
                <a:lnTo>
                  <a:pt x="38100" y="255016"/>
                </a:lnTo>
                <a:close/>
              </a:path>
              <a:path w="114300" h="369570">
                <a:moveTo>
                  <a:pt x="76200" y="0"/>
                </a:moveTo>
                <a:lnTo>
                  <a:pt x="38100" y="0"/>
                </a:lnTo>
                <a:lnTo>
                  <a:pt x="38100" y="274066"/>
                </a:lnTo>
                <a:lnTo>
                  <a:pt x="76200" y="274066"/>
                </a:lnTo>
                <a:lnTo>
                  <a:pt x="76200" y="0"/>
                </a:lnTo>
                <a:close/>
              </a:path>
              <a:path w="114300" h="369570">
                <a:moveTo>
                  <a:pt x="114300" y="255016"/>
                </a:moveTo>
                <a:lnTo>
                  <a:pt x="76200" y="255016"/>
                </a:lnTo>
                <a:lnTo>
                  <a:pt x="76200" y="274066"/>
                </a:lnTo>
                <a:lnTo>
                  <a:pt x="104775" y="274066"/>
                </a:lnTo>
                <a:lnTo>
                  <a:pt x="114300" y="255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99632" y="4019550"/>
            <a:ext cx="114300" cy="369570"/>
          </a:xfrm>
          <a:custGeom>
            <a:avLst/>
            <a:gdLst/>
            <a:ahLst/>
            <a:cxnLst/>
            <a:rect l="l" t="t" r="r" b="b"/>
            <a:pathLst>
              <a:path w="114300" h="369570">
                <a:moveTo>
                  <a:pt x="38100" y="255016"/>
                </a:moveTo>
                <a:lnTo>
                  <a:pt x="0" y="255016"/>
                </a:lnTo>
                <a:lnTo>
                  <a:pt x="57150" y="369316"/>
                </a:lnTo>
                <a:lnTo>
                  <a:pt x="104775" y="274066"/>
                </a:lnTo>
                <a:lnTo>
                  <a:pt x="38100" y="274066"/>
                </a:lnTo>
                <a:lnTo>
                  <a:pt x="38100" y="255016"/>
                </a:lnTo>
                <a:close/>
              </a:path>
              <a:path w="114300" h="369570">
                <a:moveTo>
                  <a:pt x="76200" y="0"/>
                </a:moveTo>
                <a:lnTo>
                  <a:pt x="38100" y="0"/>
                </a:lnTo>
                <a:lnTo>
                  <a:pt x="38100" y="274066"/>
                </a:lnTo>
                <a:lnTo>
                  <a:pt x="76200" y="274066"/>
                </a:lnTo>
                <a:lnTo>
                  <a:pt x="76200" y="0"/>
                </a:lnTo>
                <a:close/>
              </a:path>
              <a:path w="114300" h="369570">
                <a:moveTo>
                  <a:pt x="114300" y="255016"/>
                </a:moveTo>
                <a:lnTo>
                  <a:pt x="76200" y="255016"/>
                </a:lnTo>
                <a:lnTo>
                  <a:pt x="76200" y="274066"/>
                </a:lnTo>
                <a:lnTo>
                  <a:pt x="104775" y="274066"/>
                </a:lnTo>
                <a:lnTo>
                  <a:pt x="114300" y="255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075931" y="4001261"/>
            <a:ext cx="114300" cy="369570"/>
          </a:xfrm>
          <a:custGeom>
            <a:avLst/>
            <a:gdLst/>
            <a:ahLst/>
            <a:cxnLst/>
            <a:rect l="l" t="t" r="r" b="b"/>
            <a:pathLst>
              <a:path w="114300" h="369570">
                <a:moveTo>
                  <a:pt x="38100" y="255015"/>
                </a:moveTo>
                <a:lnTo>
                  <a:pt x="0" y="255015"/>
                </a:lnTo>
                <a:lnTo>
                  <a:pt x="57150" y="369315"/>
                </a:lnTo>
                <a:lnTo>
                  <a:pt x="104775" y="274065"/>
                </a:lnTo>
                <a:lnTo>
                  <a:pt x="38100" y="274065"/>
                </a:lnTo>
                <a:lnTo>
                  <a:pt x="38100" y="255015"/>
                </a:lnTo>
                <a:close/>
              </a:path>
              <a:path w="114300" h="369570">
                <a:moveTo>
                  <a:pt x="76200" y="0"/>
                </a:moveTo>
                <a:lnTo>
                  <a:pt x="38100" y="0"/>
                </a:lnTo>
                <a:lnTo>
                  <a:pt x="38100" y="274065"/>
                </a:lnTo>
                <a:lnTo>
                  <a:pt x="76200" y="274065"/>
                </a:lnTo>
                <a:lnTo>
                  <a:pt x="76200" y="0"/>
                </a:lnTo>
                <a:close/>
              </a:path>
              <a:path w="114300" h="369570">
                <a:moveTo>
                  <a:pt x="114300" y="255015"/>
                </a:moveTo>
                <a:lnTo>
                  <a:pt x="76200" y="255015"/>
                </a:lnTo>
                <a:lnTo>
                  <a:pt x="76200" y="274065"/>
                </a:lnTo>
                <a:lnTo>
                  <a:pt x="104775" y="274065"/>
                </a:lnTo>
                <a:lnTo>
                  <a:pt x="114300" y="255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06467" y="1876805"/>
            <a:ext cx="114300" cy="369570"/>
          </a:xfrm>
          <a:custGeom>
            <a:avLst/>
            <a:gdLst/>
            <a:ahLst/>
            <a:cxnLst/>
            <a:rect l="l" t="t" r="r" b="b"/>
            <a:pathLst>
              <a:path w="114300" h="369569">
                <a:moveTo>
                  <a:pt x="76200" y="95250"/>
                </a:moveTo>
                <a:lnTo>
                  <a:pt x="38100" y="95250"/>
                </a:lnTo>
                <a:lnTo>
                  <a:pt x="38100" y="369316"/>
                </a:lnTo>
                <a:lnTo>
                  <a:pt x="76200" y="369316"/>
                </a:lnTo>
                <a:lnTo>
                  <a:pt x="76200" y="95250"/>
                </a:lnTo>
                <a:close/>
              </a:path>
              <a:path w="114300" h="36956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6956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404103" y="5356097"/>
            <a:ext cx="114300" cy="369570"/>
          </a:xfrm>
          <a:custGeom>
            <a:avLst/>
            <a:gdLst/>
            <a:ahLst/>
            <a:cxnLst/>
            <a:rect l="l" t="t" r="r" b="b"/>
            <a:pathLst>
              <a:path w="114300" h="369570">
                <a:moveTo>
                  <a:pt x="38100" y="255054"/>
                </a:moveTo>
                <a:lnTo>
                  <a:pt x="0" y="255054"/>
                </a:lnTo>
                <a:lnTo>
                  <a:pt x="57150" y="369354"/>
                </a:lnTo>
                <a:lnTo>
                  <a:pt x="104775" y="274104"/>
                </a:lnTo>
                <a:lnTo>
                  <a:pt x="38100" y="274104"/>
                </a:lnTo>
                <a:lnTo>
                  <a:pt x="38100" y="255054"/>
                </a:lnTo>
                <a:close/>
              </a:path>
              <a:path w="114300" h="369570">
                <a:moveTo>
                  <a:pt x="76200" y="0"/>
                </a:moveTo>
                <a:lnTo>
                  <a:pt x="38100" y="0"/>
                </a:lnTo>
                <a:lnTo>
                  <a:pt x="38100" y="274104"/>
                </a:lnTo>
                <a:lnTo>
                  <a:pt x="76200" y="274104"/>
                </a:lnTo>
                <a:lnTo>
                  <a:pt x="76200" y="0"/>
                </a:lnTo>
                <a:close/>
              </a:path>
              <a:path w="114300" h="369570">
                <a:moveTo>
                  <a:pt x="114300" y="255054"/>
                </a:moveTo>
                <a:lnTo>
                  <a:pt x="76200" y="255054"/>
                </a:lnTo>
                <a:lnTo>
                  <a:pt x="76200" y="274104"/>
                </a:lnTo>
                <a:lnTo>
                  <a:pt x="104775" y="274104"/>
                </a:lnTo>
                <a:lnTo>
                  <a:pt x="114300" y="2550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443984" y="1234439"/>
            <a:ext cx="198120" cy="615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43984" y="1234439"/>
            <a:ext cx="198120" cy="615950"/>
          </a:xfrm>
          <a:custGeom>
            <a:avLst/>
            <a:gdLst/>
            <a:ahLst/>
            <a:cxnLst/>
            <a:rect l="l" t="t" r="r" b="b"/>
            <a:pathLst>
              <a:path w="198120" h="615950">
                <a:moveTo>
                  <a:pt x="0" y="615696"/>
                </a:moveTo>
                <a:lnTo>
                  <a:pt x="198120" y="615696"/>
                </a:lnTo>
                <a:lnTo>
                  <a:pt x="198120" y="0"/>
                </a:lnTo>
                <a:lnTo>
                  <a:pt x="0" y="0"/>
                </a:lnTo>
                <a:lnTo>
                  <a:pt x="0" y="615696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359908" y="5762244"/>
            <a:ext cx="196596" cy="6156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359908" y="5762244"/>
            <a:ext cx="196850" cy="615950"/>
          </a:xfrm>
          <a:custGeom>
            <a:avLst/>
            <a:gdLst/>
            <a:ahLst/>
            <a:cxnLst/>
            <a:rect l="l" t="t" r="r" b="b"/>
            <a:pathLst>
              <a:path w="196850" h="615950">
                <a:moveTo>
                  <a:pt x="0" y="615695"/>
                </a:moveTo>
                <a:lnTo>
                  <a:pt x="196596" y="615695"/>
                </a:lnTo>
                <a:lnTo>
                  <a:pt x="196596" y="0"/>
                </a:lnTo>
                <a:lnTo>
                  <a:pt x="0" y="0"/>
                </a:lnTo>
                <a:lnTo>
                  <a:pt x="0" y="615695"/>
                </a:lnTo>
                <a:close/>
              </a:path>
            </a:pathLst>
          </a:custGeom>
          <a:ln w="6096">
            <a:solidFill>
              <a:srgbClr val="4471C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302764" y="2517648"/>
            <a:ext cx="545592" cy="4328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302764" y="2517648"/>
            <a:ext cx="546100" cy="433070"/>
          </a:xfrm>
          <a:custGeom>
            <a:avLst/>
            <a:gdLst/>
            <a:ahLst/>
            <a:cxnLst/>
            <a:rect l="l" t="t" r="r" b="b"/>
            <a:pathLst>
              <a:path w="546100" h="433069">
                <a:moveTo>
                  <a:pt x="0" y="108203"/>
                </a:moveTo>
                <a:lnTo>
                  <a:pt x="329184" y="108203"/>
                </a:lnTo>
                <a:lnTo>
                  <a:pt x="329184" y="0"/>
                </a:lnTo>
                <a:lnTo>
                  <a:pt x="545592" y="216407"/>
                </a:lnTo>
                <a:lnTo>
                  <a:pt x="329184" y="432815"/>
                </a:lnTo>
                <a:lnTo>
                  <a:pt x="329184" y="324612"/>
                </a:lnTo>
                <a:lnTo>
                  <a:pt x="0" y="324612"/>
                </a:lnTo>
                <a:lnTo>
                  <a:pt x="0" y="108203"/>
                </a:lnTo>
                <a:close/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620256" y="4645152"/>
            <a:ext cx="545592" cy="4328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620256" y="4645152"/>
            <a:ext cx="546100" cy="433070"/>
          </a:xfrm>
          <a:custGeom>
            <a:avLst/>
            <a:gdLst/>
            <a:ahLst/>
            <a:cxnLst/>
            <a:rect l="l" t="t" r="r" b="b"/>
            <a:pathLst>
              <a:path w="546100" h="433070">
                <a:moveTo>
                  <a:pt x="545592" y="108204"/>
                </a:moveTo>
                <a:lnTo>
                  <a:pt x="216408" y="108204"/>
                </a:lnTo>
                <a:lnTo>
                  <a:pt x="216408" y="0"/>
                </a:lnTo>
                <a:lnTo>
                  <a:pt x="0" y="216408"/>
                </a:lnTo>
                <a:lnTo>
                  <a:pt x="216408" y="432816"/>
                </a:lnTo>
                <a:lnTo>
                  <a:pt x="216408" y="324612"/>
                </a:lnTo>
                <a:lnTo>
                  <a:pt x="545592" y="324612"/>
                </a:lnTo>
                <a:lnTo>
                  <a:pt x="545592" y="108204"/>
                </a:lnTo>
                <a:close/>
              </a:path>
            </a:pathLst>
          </a:custGeom>
          <a:ln w="609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80382" y="1485900"/>
            <a:ext cx="462280" cy="114300"/>
          </a:xfrm>
          <a:custGeom>
            <a:avLst/>
            <a:gdLst/>
            <a:ahLst/>
            <a:cxnLst/>
            <a:rect l="l" t="t" r="r" b="b"/>
            <a:pathLst>
              <a:path w="462279" h="114300">
                <a:moveTo>
                  <a:pt x="347725" y="0"/>
                </a:moveTo>
                <a:lnTo>
                  <a:pt x="347725" y="114300"/>
                </a:lnTo>
                <a:lnTo>
                  <a:pt x="423925" y="76200"/>
                </a:lnTo>
                <a:lnTo>
                  <a:pt x="366775" y="76200"/>
                </a:lnTo>
                <a:lnTo>
                  <a:pt x="366775" y="38100"/>
                </a:lnTo>
                <a:lnTo>
                  <a:pt x="423925" y="38100"/>
                </a:lnTo>
                <a:lnTo>
                  <a:pt x="347725" y="0"/>
                </a:lnTo>
                <a:close/>
              </a:path>
              <a:path w="462279" h="114300">
                <a:moveTo>
                  <a:pt x="347725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347725" y="76200"/>
                </a:lnTo>
                <a:lnTo>
                  <a:pt x="347725" y="38100"/>
                </a:lnTo>
                <a:close/>
              </a:path>
              <a:path w="462279" h="114300">
                <a:moveTo>
                  <a:pt x="423925" y="38100"/>
                </a:moveTo>
                <a:lnTo>
                  <a:pt x="366775" y="38100"/>
                </a:lnTo>
                <a:lnTo>
                  <a:pt x="366775" y="76200"/>
                </a:lnTo>
                <a:lnTo>
                  <a:pt x="423925" y="76200"/>
                </a:lnTo>
                <a:lnTo>
                  <a:pt x="462025" y="57150"/>
                </a:lnTo>
                <a:lnTo>
                  <a:pt x="423925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361432" y="1965198"/>
            <a:ext cx="114300" cy="1684020"/>
          </a:xfrm>
          <a:custGeom>
            <a:avLst/>
            <a:gdLst/>
            <a:ahLst/>
            <a:cxnLst/>
            <a:rect l="l" t="t" r="r" b="b"/>
            <a:pathLst>
              <a:path w="114300" h="1684020">
                <a:moveTo>
                  <a:pt x="76200" y="0"/>
                </a:moveTo>
                <a:lnTo>
                  <a:pt x="38100" y="0"/>
                </a:lnTo>
                <a:lnTo>
                  <a:pt x="38100" y="38100"/>
                </a:lnTo>
                <a:lnTo>
                  <a:pt x="76200" y="38100"/>
                </a:lnTo>
                <a:lnTo>
                  <a:pt x="76200" y="0"/>
                </a:lnTo>
                <a:close/>
              </a:path>
              <a:path w="114300" h="1684020">
                <a:moveTo>
                  <a:pt x="76200" y="76200"/>
                </a:moveTo>
                <a:lnTo>
                  <a:pt x="38100" y="76200"/>
                </a:lnTo>
                <a:lnTo>
                  <a:pt x="38100" y="114300"/>
                </a:lnTo>
                <a:lnTo>
                  <a:pt x="76200" y="114300"/>
                </a:lnTo>
                <a:lnTo>
                  <a:pt x="76200" y="76200"/>
                </a:lnTo>
                <a:close/>
              </a:path>
              <a:path w="114300" h="1684020">
                <a:moveTo>
                  <a:pt x="76200" y="152400"/>
                </a:moveTo>
                <a:lnTo>
                  <a:pt x="38100" y="152400"/>
                </a:lnTo>
                <a:lnTo>
                  <a:pt x="38100" y="190500"/>
                </a:lnTo>
                <a:lnTo>
                  <a:pt x="76200" y="190500"/>
                </a:lnTo>
                <a:lnTo>
                  <a:pt x="76200" y="152400"/>
                </a:lnTo>
                <a:close/>
              </a:path>
              <a:path w="114300" h="1684020">
                <a:moveTo>
                  <a:pt x="76200" y="228600"/>
                </a:moveTo>
                <a:lnTo>
                  <a:pt x="38100" y="228600"/>
                </a:lnTo>
                <a:lnTo>
                  <a:pt x="38100" y="266700"/>
                </a:lnTo>
                <a:lnTo>
                  <a:pt x="76200" y="266700"/>
                </a:lnTo>
                <a:lnTo>
                  <a:pt x="76200" y="228600"/>
                </a:lnTo>
                <a:close/>
              </a:path>
              <a:path w="114300" h="1684020">
                <a:moveTo>
                  <a:pt x="76200" y="304800"/>
                </a:moveTo>
                <a:lnTo>
                  <a:pt x="38100" y="304800"/>
                </a:lnTo>
                <a:lnTo>
                  <a:pt x="38100" y="342900"/>
                </a:lnTo>
                <a:lnTo>
                  <a:pt x="76200" y="342900"/>
                </a:lnTo>
                <a:lnTo>
                  <a:pt x="76200" y="304800"/>
                </a:lnTo>
                <a:close/>
              </a:path>
              <a:path w="114300" h="1684020">
                <a:moveTo>
                  <a:pt x="76200" y="381000"/>
                </a:moveTo>
                <a:lnTo>
                  <a:pt x="38100" y="381000"/>
                </a:lnTo>
                <a:lnTo>
                  <a:pt x="38100" y="419100"/>
                </a:lnTo>
                <a:lnTo>
                  <a:pt x="76200" y="419100"/>
                </a:lnTo>
                <a:lnTo>
                  <a:pt x="76200" y="381000"/>
                </a:lnTo>
                <a:close/>
              </a:path>
              <a:path w="114300" h="1684020">
                <a:moveTo>
                  <a:pt x="76200" y="457200"/>
                </a:moveTo>
                <a:lnTo>
                  <a:pt x="38100" y="457200"/>
                </a:lnTo>
                <a:lnTo>
                  <a:pt x="38100" y="495300"/>
                </a:lnTo>
                <a:lnTo>
                  <a:pt x="76200" y="495300"/>
                </a:lnTo>
                <a:lnTo>
                  <a:pt x="76200" y="457200"/>
                </a:lnTo>
                <a:close/>
              </a:path>
              <a:path w="114300" h="1684020">
                <a:moveTo>
                  <a:pt x="76200" y="533400"/>
                </a:moveTo>
                <a:lnTo>
                  <a:pt x="38100" y="533400"/>
                </a:lnTo>
                <a:lnTo>
                  <a:pt x="38100" y="571500"/>
                </a:lnTo>
                <a:lnTo>
                  <a:pt x="76200" y="571500"/>
                </a:lnTo>
                <a:lnTo>
                  <a:pt x="76200" y="533400"/>
                </a:lnTo>
                <a:close/>
              </a:path>
              <a:path w="114300" h="1684020">
                <a:moveTo>
                  <a:pt x="76200" y="609600"/>
                </a:moveTo>
                <a:lnTo>
                  <a:pt x="38100" y="609600"/>
                </a:lnTo>
                <a:lnTo>
                  <a:pt x="38100" y="647700"/>
                </a:lnTo>
                <a:lnTo>
                  <a:pt x="76200" y="647700"/>
                </a:lnTo>
                <a:lnTo>
                  <a:pt x="76200" y="609600"/>
                </a:lnTo>
                <a:close/>
              </a:path>
              <a:path w="114300" h="1684020">
                <a:moveTo>
                  <a:pt x="76200" y="685800"/>
                </a:moveTo>
                <a:lnTo>
                  <a:pt x="38100" y="685800"/>
                </a:lnTo>
                <a:lnTo>
                  <a:pt x="38100" y="723900"/>
                </a:lnTo>
                <a:lnTo>
                  <a:pt x="76200" y="723900"/>
                </a:lnTo>
                <a:lnTo>
                  <a:pt x="76200" y="685800"/>
                </a:lnTo>
                <a:close/>
              </a:path>
              <a:path w="114300" h="1684020">
                <a:moveTo>
                  <a:pt x="76200" y="762000"/>
                </a:moveTo>
                <a:lnTo>
                  <a:pt x="38100" y="762000"/>
                </a:lnTo>
                <a:lnTo>
                  <a:pt x="38100" y="800100"/>
                </a:lnTo>
                <a:lnTo>
                  <a:pt x="76200" y="800100"/>
                </a:lnTo>
                <a:lnTo>
                  <a:pt x="76200" y="762000"/>
                </a:lnTo>
                <a:close/>
              </a:path>
              <a:path w="114300" h="1684020">
                <a:moveTo>
                  <a:pt x="76200" y="838200"/>
                </a:moveTo>
                <a:lnTo>
                  <a:pt x="38100" y="838200"/>
                </a:lnTo>
                <a:lnTo>
                  <a:pt x="38100" y="876300"/>
                </a:lnTo>
                <a:lnTo>
                  <a:pt x="76200" y="876300"/>
                </a:lnTo>
                <a:lnTo>
                  <a:pt x="76200" y="838200"/>
                </a:lnTo>
                <a:close/>
              </a:path>
              <a:path w="114300" h="1684020">
                <a:moveTo>
                  <a:pt x="76200" y="914400"/>
                </a:moveTo>
                <a:lnTo>
                  <a:pt x="38100" y="914400"/>
                </a:lnTo>
                <a:lnTo>
                  <a:pt x="38100" y="952500"/>
                </a:lnTo>
                <a:lnTo>
                  <a:pt x="76200" y="952500"/>
                </a:lnTo>
                <a:lnTo>
                  <a:pt x="76200" y="914400"/>
                </a:lnTo>
                <a:close/>
              </a:path>
              <a:path w="114300" h="1684020">
                <a:moveTo>
                  <a:pt x="76200" y="990600"/>
                </a:moveTo>
                <a:lnTo>
                  <a:pt x="38100" y="990600"/>
                </a:lnTo>
                <a:lnTo>
                  <a:pt x="38100" y="1028700"/>
                </a:lnTo>
                <a:lnTo>
                  <a:pt x="76200" y="1028700"/>
                </a:lnTo>
                <a:lnTo>
                  <a:pt x="76200" y="990600"/>
                </a:lnTo>
                <a:close/>
              </a:path>
              <a:path w="114300" h="1684020">
                <a:moveTo>
                  <a:pt x="76200" y="1066800"/>
                </a:moveTo>
                <a:lnTo>
                  <a:pt x="38100" y="1066800"/>
                </a:lnTo>
                <a:lnTo>
                  <a:pt x="38100" y="1104900"/>
                </a:lnTo>
                <a:lnTo>
                  <a:pt x="76200" y="1104900"/>
                </a:lnTo>
                <a:lnTo>
                  <a:pt x="76200" y="1066800"/>
                </a:lnTo>
                <a:close/>
              </a:path>
              <a:path w="114300" h="1684020">
                <a:moveTo>
                  <a:pt x="76200" y="1143000"/>
                </a:moveTo>
                <a:lnTo>
                  <a:pt x="38100" y="1143000"/>
                </a:lnTo>
                <a:lnTo>
                  <a:pt x="38100" y="1181100"/>
                </a:lnTo>
                <a:lnTo>
                  <a:pt x="76200" y="1181100"/>
                </a:lnTo>
                <a:lnTo>
                  <a:pt x="76200" y="1143000"/>
                </a:lnTo>
                <a:close/>
              </a:path>
              <a:path w="114300" h="1684020">
                <a:moveTo>
                  <a:pt x="76200" y="1219200"/>
                </a:moveTo>
                <a:lnTo>
                  <a:pt x="38100" y="1219200"/>
                </a:lnTo>
                <a:lnTo>
                  <a:pt x="38100" y="1257300"/>
                </a:lnTo>
                <a:lnTo>
                  <a:pt x="76200" y="1257300"/>
                </a:lnTo>
                <a:lnTo>
                  <a:pt x="76200" y="1219200"/>
                </a:lnTo>
                <a:close/>
              </a:path>
              <a:path w="114300" h="1684020">
                <a:moveTo>
                  <a:pt x="76200" y="1295400"/>
                </a:moveTo>
                <a:lnTo>
                  <a:pt x="38100" y="1295400"/>
                </a:lnTo>
                <a:lnTo>
                  <a:pt x="38100" y="1333500"/>
                </a:lnTo>
                <a:lnTo>
                  <a:pt x="76200" y="1333500"/>
                </a:lnTo>
                <a:lnTo>
                  <a:pt x="76200" y="1295400"/>
                </a:lnTo>
                <a:close/>
              </a:path>
              <a:path w="114300" h="1684020">
                <a:moveTo>
                  <a:pt x="76200" y="1371600"/>
                </a:moveTo>
                <a:lnTo>
                  <a:pt x="38100" y="1371600"/>
                </a:lnTo>
                <a:lnTo>
                  <a:pt x="38100" y="1409700"/>
                </a:lnTo>
                <a:lnTo>
                  <a:pt x="76200" y="1409700"/>
                </a:lnTo>
                <a:lnTo>
                  <a:pt x="76200" y="1371600"/>
                </a:lnTo>
                <a:close/>
              </a:path>
              <a:path w="114300" h="1684020">
                <a:moveTo>
                  <a:pt x="76200" y="1447800"/>
                </a:moveTo>
                <a:lnTo>
                  <a:pt x="38100" y="1447800"/>
                </a:lnTo>
                <a:lnTo>
                  <a:pt x="38100" y="1485900"/>
                </a:lnTo>
                <a:lnTo>
                  <a:pt x="76200" y="1485900"/>
                </a:lnTo>
                <a:lnTo>
                  <a:pt x="76200" y="1447800"/>
                </a:lnTo>
                <a:close/>
              </a:path>
              <a:path w="114300" h="1684020">
                <a:moveTo>
                  <a:pt x="76200" y="1524000"/>
                </a:moveTo>
                <a:lnTo>
                  <a:pt x="38100" y="1524000"/>
                </a:lnTo>
                <a:lnTo>
                  <a:pt x="38100" y="1562100"/>
                </a:lnTo>
                <a:lnTo>
                  <a:pt x="76200" y="1562100"/>
                </a:lnTo>
                <a:lnTo>
                  <a:pt x="76200" y="1524000"/>
                </a:lnTo>
                <a:close/>
              </a:path>
              <a:path w="114300" h="1684020">
                <a:moveTo>
                  <a:pt x="114300" y="1569719"/>
                </a:moveTo>
                <a:lnTo>
                  <a:pt x="0" y="1569719"/>
                </a:lnTo>
                <a:lnTo>
                  <a:pt x="57150" y="1684020"/>
                </a:lnTo>
                <a:lnTo>
                  <a:pt x="114300" y="15697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065776" y="1203960"/>
            <a:ext cx="665988" cy="7101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065776" y="1203960"/>
            <a:ext cx="666115" cy="710565"/>
          </a:xfrm>
          <a:custGeom>
            <a:avLst/>
            <a:gdLst/>
            <a:ahLst/>
            <a:cxnLst/>
            <a:rect l="l" t="t" r="r" b="b"/>
            <a:pathLst>
              <a:path w="666114" h="710564">
                <a:moveTo>
                  <a:pt x="0" y="110998"/>
                </a:moveTo>
                <a:lnTo>
                  <a:pt x="8717" y="67776"/>
                </a:lnTo>
                <a:lnTo>
                  <a:pt x="32496" y="32496"/>
                </a:lnTo>
                <a:lnTo>
                  <a:pt x="67776" y="8717"/>
                </a:lnTo>
                <a:lnTo>
                  <a:pt x="110998" y="0"/>
                </a:lnTo>
                <a:lnTo>
                  <a:pt x="554989" y="0"/>
                </a:lnTo>
                <a:lnTo>
                  <a:pt x="598211" y="8717"/>
                </a:lnTo>
                <a:lnTo>
                  <a:pt x="633491" y="32496"/>
                </a:lnTo>
                <a:lnTo>
                  <a:pt x="657270" y="67776"/>
                </a:lnTo>
                <a:lnTo>
                  <a:pt x="665988" y="110998"/>
                </a:lnTo>
                <a:lnTo>
                  <a:pt x="665988" y="599186"/>
                </a:lnTo>
                <a:lnTo>
                  <a:pt x="657270" y="642407"/>
                </a:lnTo>
                <a:lnTo>
                  <a:pt x="633491" y="677687"/>
                </a:lnTo>
                <a:lnTo>
                  <a:pt x="598211" y="701466"/>
                </a:lnTo>
                <a:lnTo>
                  <a:pt x="554989" y="710184"/>
                </a:lnTo>
                <a:lnTo>
                  <a:pt x="110998" y="710184"/>
                </a:lnTo>
                <a:lnTo>
                  <a:pt x="67776" y="701466"/>
                </a:lnTo>
                <a:lnTo>
                  <a:pt x="32496" y="677687"/>
                </a:lnTo>
                <a:lnTo>
                  <a:pt x="8717" y="642407"/>
                </a:lnTo>
                <a:lnTo>
                  <a:pt x="0" y="599186"/>
                </a:lnTo>
                <a:lnTo>
                  <a:pt x="0" y="110998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232147" y="5751576"/>
            <a:ext cx="664463" cy="7101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232147" y="5751576"/>
            <a:ext cx="664845" cy="710565"/>
          </a:xfrm>
          <a:custGeom>
            <a:avLst/>
            <a:gdLst/>
            <a:ahLst/>
            <a:cxnLst/>
            <a:rect l="l" t="t" r="r" b="b"/>
            <a:pathLst>
              <a:path w="664845" h="710564">
                <a:moveTo>
                  <a:pt x="0" y="110743"/>
                </a:moveTo>
                <a:lnTo>
                  <a:pt x="8695" y="67637"/>
                </a:lnTo>
                <a:lnTo>
                  <a:pt x="32416" y="32435"/>
                </a:lnTo>
                <a:lnTo>
                  <a:pt x="67615" y="8702"/>
                </a:lnTo>
                <a:lnTo>
                  <a:pt x="110743" y="0"/>
                </a:lnTo>
                <a:lnTo>
                  <a:pt x="553719" y="0"/>
                </a:lnTo>
                <a:lnTo>
                  <a:pt x="596848" y="8702"/>
                </a:lnTo>
                <a:lnTo>
                  <a:pt x="632047" y="32435"/>
                </a:lnTo>
                <a:lnTo>
                  <a:pt x="655768" y="67637"/>
                </a:lnTo>
                <a:lnTo>
                  <a:pt x="664463" y="110743"/>
                </a:lnTo>
                <a:lnTo>
                  <a:pt x="664463" y="599440"/>
                </a:lnTo>
                <a:lnTo>
                  <a:pt x="655768" y="642546"/>
                </a:lnTo>
                <a:lnTo>
                  <a:pt x="632047" y="677748"/>
                </a:lnTo>
                <a:lnTo>
                  <a:pt x="596848" y="701481"/>
                </a:lnTo>
                <a:lnTo>
                  <a:pt x="553719" y="710184"/>
                </a:lnTo>
                <a:lnTo>
                  <a:pt x="110743" y="710184"/>
                </a:lnTo>
                <a:lnTo>
                  <a:pt x="67615" y="701481"/>
                </a:lnTo>
                <a:lnTo>
                  <a:pt x="32416" y="677748"/>
                </a:lnTo>
                <a:lnTo>
                  <a:pt x="8695" y="642546"/>
                </a:lnTo>
                <a:lnTo>
                  <a:pt x="0" y="599440"/>
                </a:lnTo>
                <a:lnTo>
                  <a:pt x="0" y="110743"/>
                </a:lnTo>
                <a:close/>
              </a:path>
            </a:pathLst>
          </a:custGeom>
          <a:ln w="6096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897373" y="6045708"/>
            <a:ext cx="462280" cy="114300"/>
          </a:xfrm>
          <a:custGeom>
            <a:avLst/>
            <a:gdLst/>
            <a:ahLst/>
            <a:cxnLst/>
            <a:rect l="l" t="t" r="r" b="b"/>
            <a:pathLst>
              <a:path w="462279" h="114300">
                <a:moveTo>
                  <a:pt x="114300" y="0"/>
                </a:moveTo>
                <a:lnTo>
                  <a:pt x="0" y="57149"/>
                </a:lnTo>
                <a:lnTo>
                  <a:pt x="114300" y="114299"/>
                </a:lnTo>
                <a:lnTo>
                  <a:pt x="114300" y="76199"/>
                </a:lnTo>
                <a:lnTo>
                  <a:pt x="95250" y="76199"/>
                </a:lnTo>
                <a:lnTo>
                  <a:pt x="95250" y="38099"/>
                </a:lnTo>
                <a:lnTo>
                  <a:pt x="114300" y="38099"/>
                </a:lnTo>
                <a:lnTo>
                  <a:pt x="114300" y="0"/>
                </a:lnTo>
                <a:close/>
              </a:path>
              <a:path w="462279" h="114300">
                <a:moveTo>
                  <a:pt x="114300" y="38099"/>
                </a:moveTo>
                <a:lnTo>
                  <a:pt x="95250" y="38099"/>
                </a:lnTo>
                <a:lnTo>
                  <a:pt x="95250" y="76199"/>
                </a:lnTo>
                <a:lnTo>
                  <a:pt x="114300" y="76199"/>
                </a:lnTo>
                <a:lnTo>
                  <a:pt x="114300" y="38099"/>
                </a:lnTo>
                <a:close/>
              </a:path>
              <a:path w="462279" h="114300">
                <a:moveTo>
                  <a:pt x="462025" y="38099"/>
                </a:moveTo>
                <a:lnTo>
                  <a:pt x="114300" y="38099"/>
                </a:lnTo>
                <a:lnTo>
                  <a:pt x="114300" y="76199"/>
                </a:lnTo>
                <a:lnTo>
                  <a:pt x="462025" y="76199"/>
                </a:lnTo>
                <a:lnTo>
                  <a:pt x="462025" y="380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529328" y="3990594"/>
            <a:ext cx="114300" cy="1785620"/>
          </a:xfrm>
          <a:custGeom>
            <a:avLst/>
            <a:gdLst/>
            <a:ahLst/>
            <a:cxnLst/>
            <a:rect l="l" t="t" r="r" b="b"/>
            <a:pathLst>
              <a:path w="114300" h="1785620">
                <a:moveTo>
                  <a:pt x="76200" y="1747151"/>
                </a:moveTo>
                <a:lnTo>
                  <a:pt x="38100" y="1747151"/>
                </a:lnTo>
                <a:lnTo>
                  <a:pt x="38100" y="1785251"/>
                </a:lnTo>
                <a:lnTo>
                  <a:pt x="76200" y="1785251"/>
                </a:lnTo>
                <a:lnTo>
                  <a:pt x="76200" y="1747151"/>
                </a:lnTo>
                <a:close/>
              </a:path>
              <a:path w="114300" h="1785620">
                <a:moveTo>
                  <a:pt x="76200" y="1670951"/>
                </a:moveTo>
                <a:lnTo>
                  <a:pt x="38100" y="1670951"/>
                </a:lnTo>
                <a:lnTo>
                  <a:pt x="38100" y="1709051"/>
                </a:lnTo>
                <a:lnTo>
                  <a:pt x="76200" y="1709051"/>
                </a:lnTo>
                <a:lnTo>
                  <a:pt x="76200" y="1670951"/>
                </a:lnTo>
                <a:close/>
              </a:path>
              <a:path w="114300" h="1785620">
                <a:moveTo>
                  <a:pt x="76200" y="1594738"/>
                </a:moveTo>
                <a:lnTo>
                  <a:pt x="38100" y="1594738"/>
                </a:lnTo>
                <a:lnTo>
                  <a:pt x="38100" y="1632851"/>
                </a:lnTo>
                <a:lnTo>
                  <a:pt x="76200" y="1632851"/>
                </a:lnTo>
                <a:lnTo>
                  <a:pt x="76200" y="1594738"/>
                </a:lnTo>
                <a:close/>
              </a:path>
              <a:path w="114300" h="1785620">
                <a:moveTo>
                  <a:pt x="76200" y="1518538"/>
                </a:moveTo>
                <a:lnTo>
                  <a:pt x="38100" y="1518538"/>
                </a:lnTo>
                <a:lnTo>
                  <a:pt x="38100" y="1556638"/>
                </a:lnTo>
                <a:lnTo>
                  <a:pt x="76200" y="1556638"/>
                </a:lnTo>
                <a:lnTo>
                  <a:pt x="76200" y="1518538"/>
                </a:lnTo>
                <a:close/>
              </a:path>
              <a:path w="114300" h="1785620">
                <a:moveTo>
                  <a:pt x="76200" y="1442338"/>
                </a:moveTo>
                <a:lnTo>
                  <a:pt x="38100" y="1442338"/>
                </a:lnTo>
                <a:lnTo>
                  <a:pt x="38100" y="1480438"/>
                </a:lnTo>
                <a:lnTo>
                  <a:pt x="76200" y="1480438"/>
                </a:lnTo>
                <a:lnTo>
                  <a:pt x="76200" y="1442338"/>
                </a:lnTo>
                <a:close/>
              </a:path>
              <a:path w="114300" h="1785620">
                <a:moveTo>
                  <a:pt x="76200" y="1366138"/>
                </a:moveTo>
                <a:lnTo>
                  <a:pt x="38100" y="1366138"/>
                </a:lnTo>
                <a:lnTo>
                  <a:pt x="38100" y="1404238"/>
                </a:lnTo>
                <a:lnTo>
                  <a:pt x="76200" y="1404238"/>
                </a:lnTo>
                <a:lnTo>
                  <a:pt x="76200" y="1366138"/>
                </a:lnTo>
                <a:close/>
              </a:path>
              <a:path w="114300" h="1785620">
                <a:moveTo>
                  <a:pt x="76200" y="1289938"/>
                </a:moveTo>
                <a:lnTo>
                  <a:pt x="38100" y="1289938"/>
                </a:lnTo>
                <a:lnTo>
                  <a:pt x="38100" y="1328038"/>
                </a:lnTo>
                <a:lnTo>
                  <a:pt x="76200" y="1328038"/>
                </a:lnTo>
                <a:lnTo>
                  <a:pt x="76200" y="1289938"/>
                </a:lnTo>
                <a:close/>
              </a:path>
              <a:path w="114300" h="1785620">
                <a:moveTo>
                  <a:pt x="76200" y="1213738"/>
                </a:moveTo>
                <a:lnTo>
                  <a:pt x="38100" y="1213738"/>
                </a:lnTo>
                <a:lnTo>
                  <a:pt x="38100" y="1251838"/>
                </a:lnTo>
                <a:lnTo>
                  <a:pt x="76200" y="1251838"/>
                </a:lnTo>
                <a:lnTo>
                  <a:pt x="76200" y="1213738"/>
                </a:lnTo>
                <a:close/>
              </a:path>
              <a:path w="114300" h="1785620">
                <a:moveTo>
                  <a:pt x="76200" y="1137538"/>
                </a:moveTo>
                <a:lnTo>
                  <a:pt x="38100" y="1137538"/>
                </a:lnTo>
                <a:lnTo>
                  <a:pt x="38100" y="1175638"/>
                </a:lnTo>
                <a:lnTo>
                  <a:pt x="76200" y="1175638"/>
                </a:lnTo>
                <a:lnTo>
                  <a:pt x="76200" y="1137538"/>
                </a:lnTo>
                <a:close/>
              </a:path>
              <a:path w="114300" h="1785620">
                <a:moveTo>
                  <a:pt x="76200" y="1061338"/>
                </a:moveTo>
                <a:lnTo>
                  <a:pt x="38100" y="1061338"/>
                </a:lnTo>
                <a:lnTo>
                  <a:pt x="38100" y="1099438"/>
                </a:lnTo>
                <a:lnTo>
                  <a:pt x="76200" y="1099438"/>
                </a:lnTo>
                <a:lnTo>
                  <a:pt x="76200" y="1061338"/>
                </a:lnTo>
                <a:close/>
              </a:path>
              <a:path w="114300" h="1785620">
                <a:moveTo>
                  <a:pt x="76200" y="985138"/>
                </a:moveTo>
                <a:lnTo>
                  <a:pt x="38100" y="985138"/>
                </a:lnTo>
                <a:lnTo>
                  <a:pt x="38100" y="1023238"/>
                </a:lnTo>
                <a:lnTo>
                  <a:pt x="76200" y="1023238"/>
                </a:lnTo>
                <a:lnTo>
                  <a:pt x="76200" y="985138"/>
                </a:lnTo>
                <a:close/>
              </a:path>
              <a:path w="114300" h="1785620">
                <a:moveTo>
                  <a:pt x="76200" y="908938"/>
                </a:moveTo>
                <a:lnTo>
                  <a:pt x="38100" y="908938"/>
                </a:lnTo>
                <a:lnTo>
                  <a:pt x="38100" y="947038"/>
                </a:lnTo>
                <a:lnTo>
                  <a:pt x="76200" y="947038"/>
                </a:lnTo>
                <a:lnTo>
                  <a:pt x="76200" y="908938"/>
                </a:lnTo>
                <a:close/>
              </a:path>
              <a:path w="114300" h="1785620">
                <a:moveTo>
                  <a:pt x="76200" y="832738"/>
                </a:moveTo>
                <a:lnTo>
                  <a:pt x="38100" y="832738"/>
                </a:lnTo>
                <a:lnTo>
                  <a:pt x="38100" y="870838"/>
                </a:lnTo>
                <a:lnTo>
                  <a:pt x="76200" y="870838"/>
                </a:lnTo>
                <a:lnTo>
                  <a:pt x="76200" y="832738"/>
                </a:lnTo>
                <a:close/>
              </a:path>
              <a:path w="114300" h="1785620">
                <a:moveTo>
                  <a:pt x="76200" y="756538"/>
                </a:moveTo>
                <a:lnTo>
                  <a:pt x="38100" y="756538"/>
                </a:lnTo>
                <a:lnTo>
                  <a:pt x="38100" y="794638"/>
                </a:lnTo>
                <a:lnTo>
                  <a:pt x="76200" y="794638"/>
                </a:lnTo>
                <a:lnTo>
                  <a:pt x="76200" y="756538"/>
                </a:lnTo>
                <a:close/>
              </a:path>
              <a:path w="114300" h="1785620">
                <a:moveTo>
                  <a:pt x="76200" y="680338"/>
                </a:moveTo>
                <a:lnTo>
                  <a:pt x="38100" y="680338"/>
                </a:lnTo>
                <a:lnTo>
                  <a:pt x="38100" y="718438"/>
                </a:lnTo>
                <a:lnTo>
                  <a:pt x="76200" y="718438"/>
                </a:lnTo>
                <a:lnTo>
                  <a:pt x="76200" y="680338"/>
                </a:lnTo>
                <a:close/>
              </a:path>
              <a:path w="114300" h="1785620">
                <a:moveTo>
                  <a:pt x="76200" y="604138"/>
                </a:moveTo>
                <a:lnTo>
                  <a:pt x="38100" y="604138"/>
                </a:lnTo>
                <a:lnTo>
                  <a:pt x="38100" y="642238"/>
                </a:lnTo>
                <a:lnTo>
                  <a:pt x="76200" y="642238"/>
                </a:lnTo>
                <a:lnTo>
                  <a:pt x="76200" y="604138"/>
                </a:lnTo>
                <a:close/>
              </a:path>
              <a:path w="114300" h="1785620">
                <a:moveTo>
                  <a:pt x="76200" y="527938"/>
                </a:moveTo>
                <a:lnTo>
                  <a:pt x="38100" y="527938"/>
                </a:lnTo>
                <a:lnTo>
                  <a:pt x="38100" y="566038"/>
                </a:lnTo>
                <a:lnTo>
                  <a:pt x="76200" y="566038"/>
                </a:lnTo>
                <a:lnTo>
                  <a:pt x="76200" y="527938"/>
                </a:lnTo>
                <a:close/>
              </a:path>
              <a:path w="114300" h="1785620">
                <a:moveTo>
                  <a:pt x="76200" y="451738"/>
                </a:moveTo>
                <a:lnTo>
                  <a:pt x="38100" y="451738"/>
                </a:lnTo>
                <a:lnTo>
                  <a:pt x="38100" y="489838"/>
                </a:lnTo>
                <a:lnTo>
                  <a:pt x="76200" y="489838"/>
                </a:lnTo>
                <a:lnTo>
                  <a:pt x="76200" y="451738"/>
                </a:lnTo>
                <a:close/>
              </a:path>
              <a:path w="114300" h="1785620">
                <a:moveTo>
                  <a:pt x="76200" y="375538"/>
                </a:moveTo>
                <a:lnTo>
                  <a:pt x="38100" y="375538"/>
                </a:lnTo>
                <a:lnTo>
                  <a:pt x="38100" y="413638"/>
                </a:lnTo>
                <a:lnTo>
                  <a:pt x="76200" y="413638"/>
                </a:lnTo>
                <a:lnTo>
                  <a:pt x="76200" y="375538"/>
                </a:lnTo>
                <a:close/>
              </a:path>
              <a:path w="114300" h="1785620">
                <a:moveTo>
                  <a:pt x="76200" y="299338"/>
                </a:moveTo>
                <a:lnTo>
                  <a:pt x="38100" y="299338"/>
                </a:lnTo>
                <a:lnTo>
                  <a:pt x="38100" y="337438"/>
                </a:lnTo>
                <a:lnTo>
                  <a:pt x="76200" y="337438"/>
                </a:lnTo>
                <a:lnTo>
                  <a:pt x="76200" y="299338"/>
                </a:lnTo>
                <a:close/>
              </a:path>
              <a:path w="114300" h="1785620">
                <a:moveTo>
                  <a:pt x="76200" y="223138"/>
                </a:moveTo>
                <a:lnTo>
                  <a:pt x="38100" y="223138"/>
                </a:lnTo>
                <a:lnTo>
                  <a:pt x="38100" y="261238"/>
                </a:lnTo>
                <a:lnTo>
                  <a:pt x="76200" y="261238"/>
                </a:lnTo>
                <a:lnTo>
                  <a:pt x="76200" y="223138"/>
                </a:lnTo>
                <a:close/>
              </a:path>
              <a:path w="114300" h="1785620">
                <a:moveTo>
                  <a:pt x="76200" y="146938"/>
                </a:moveTo>
                <a:lnTo>
                  <a:pt x="38100" y="146938"/>
                </a:lnTo>
                <a:lnTo>
                  <a:pt x="38100" y="185038"/>
                </a:lnTo>
                <a:lnTo>
                  <a:pt x="76200" y="185038"/>
                </a:lnTo>
                <a:lnTo>
                  <a:pt x="76200" y="146938"/>
                </a:lnTo>
                <a:close/>
              </a:path>
              <a:path w="114300" h="1785620">
                <a:moveTo>
                  <a:pt x="57150" y="0"/>
                </a:moveTo>
                <a:lnTo>
                  <a:pt x="0" y="114299"/>
                </a:lnTo>
                <a:lnTo>
                  <a:pt x="114300" y="114299"/>
                </a:lnTo>
                <a:lnTo>
                  <a:pt x="111569" y="108838"/>
                </a:lnTo>
                <a:lnTo>
                  <a:pt x="38100" y="108838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1785620">
                <a:moveTo>
                  <a:pt x="76200" y="95249"/>
                </a:moveTo>
                <a:lnTo>
                  <a:pt x="38100" y="95249"/>
                </a:lnTo>
                <a:lnTo>
                  <a:pt x="38100" y="108838"/>
                </a:lnTo>
                <a:lnTo>
                  <a:pt x="76200" y="108838"/>
                </a:lnTo>
                <a:lnTo>
                  <a:pt x="76200" y="95249"/>
                </a:lnTo>
                <a:close/>
              </a:path>
              <a:path w="114300" h="1785620">
                <a:moveTo>
                  <a:pt x="104775" y="95249"/>
                </a:moveTo>
                <a:lnTo>
                  <a:pt x="76200" y="95249"/>
                </a:lnTo>
                <a:lnTo>
                  <a:pt x="76200" y="108838"/>
                </a:lnTo>
                <a:lnTo>
                  <a:pt x="111569" y="108838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 Next Token - Bidirectional</a:t>
            </a:r>
          </a:p>
        </p:txBody>
      </p:sp>
      <p:sp>
        <p:nvSpPr>
          <p:cNvPr id="40" name="内容占位符 39">
            <a:extLst>
              <a:ext uri="{FF2B5EF4-FFF2-40B4-BE49-F238E27FC236}">
                <a16:creationId xmlns:a16="http://schemas.microsoft.com/office/drawing/2014/main" id="{F2903E24-B82C-4EE0-8F84-37F18FD3A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3" name="object 33"/>
          <p:cNvSpPr/>
          <p:nvPr/>
        </p:nvSpPr>
        <p:spPr>
          <a:xfrm>
            <a:off x="848867" y="4946903"/>
            <a:ext cx="1437132" cy="14356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71043" y="6014720"/>
            <a:ext cx="7651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ELMO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4389120" y="1202436"/>
            <a:ext cx="307975" cy="702945"/>
          </a:xfrm>
          <a:custGeom>
            <a:avLst/>
            <a:gdLst/>
            <a:ahLst/>
            <a:cxnLst/>
            <a:rect l="l" t="t" r="r" b="b"/>
            <a:pathLst>
              <a:path w="307975" h="702944">
                <a:moveTo>
                  <a:pt x="0" y="51308"/>
                </a:moveTo>
                <a:lnTo>
                  <a:pt x="4034" y="31343"/>
                </a:lnTo>
                <a:lnTo>
                  <a:pt x="15033" y="15033"/>
                </a:lnTo>
                <a:lnTo>
                  <a:pt x="31343" y="4034"/>
                </a:lnTo>
                <a:lnTo>
                  <a:pt x="51307" y="0"/>
                </a:lnTo>
                <a:lnTo>
                  <a:pt x="256539" y="0"/>
                </a:lnTo>
                <a:lnTo>
                  <a:pt x="276504" y="4034"/>
                </a:lnTo>
                <a:lnTo>
                  <a:pt x="292814" y="15033"/>
                </a:lnTo>
                <a:lnTo>
                  <a:pt x="303813" y="31343"/>
                </a:lnTo>
                <a:lnTo>
                  <a:pt x="307847" y="51308"/>
                </a:lnTo>
                <a:lnTo>
                  <a:pt x="307847" y="651255"/>
                </a:lnTo>
                <a:lnTo>
                  <a:pt x="303813" y="671220"/>
                </a:lnTo>
                <a:lnTo>
                  <a:pt x="292814" y="687530"/>
                </a:lnTo>
                <a:lnTo>
                  <a:pt x="276504" y="698529"/>
                </a:lnTo>
                <a:lnTo>
                  <a:pt x="256539" y="702563"/>
                </a:lnTo>
                <a:lnTo>
                  <a:pt x="51307" y="702563"/>
                </a:lnTo>
                <a:lnTo>
                  <a:pt x="31343" y="698529"/>
                </a:lnTo>
                <a:lnTo>
                  <a:pt x="15033" y="687530"/>
                </a:lnTo>
                <a:lnTo>
                  <a:pt x="4034" y="671220"/>
                </a:lnTo>
                <a:lnTo>
                  <a:pt x="0" y="651255"/>
                </a:lnTo>
                <a:lnTo>
                  <a:pt x="0" y="51308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303520" y="5725667"/>
            <a:ext cx="309880" cy="702945"/>
          </a:xfrm>
          <a:custGeom>
            <a:avLst/>
            <a:gdLst/>
            <a:ahLst/>
            <a:cxnLst/>
            <a:rect l="l" t="t" r="r" b="b"/>
            <a:pathLst>
              <a:path w="309879" h="702945">
                <a:moveTo>
                  <a:pt x="0" y="51561"/>
                </a:moveTo>
                <a:lnTo>
                  <a:pt x="4056" y="31493"/>
                </a:lnTo>
                <a:lnTo>
                  <a:pt x="15112" y="15103"/>
                </a:lnTo>
                <a:lnTo>
                  <a:pt x="31503" y="4052"/>
                </a:lnTo>
                <a:lnTo>
                  <a:pt x="51562" y="0"/>
                </a:lnTo>
                <a:lnTo>
                  <a:pt x="257809" y="0"/>
                </a:lnTo>
                <a:lnTo>
                  <a:pt x="277868" y="4052"/>
                </a:lnTo>
                <a:lnTo>
                  <a:pt x="294258" y="15103"/>
                </a:lnTo>
                <a:lnTo>
                  <a:pt x="305315" y="31493"/>
                </a:lnTo>
                <a:lnTo>
                  <a:pt x="309371" y="51561"/>
                </a:lnTo>
                <a:lnTo>
                  <a:pt x="309371" y="651001"/>
                </a:lnTo>
                <a:lnTo>
                  <a:pt x="305315" y="671070"/>
                </a:lnTo>
                <a:lnTo>
                  <a:pt x="294258" y="687460"/>
                </a:lnTo>
                <a:lnTo>
                  <a:pt x="277868" y="698511"/>
                </a:lnTo>
                <a:lnTo>
                  <a:pt x="257809" y="702563"/>
                </a:lnTo>
                <a:lnTo>
                  <a:pt x="51562" y="702563"/>
                </a:lnTo>
                <a:lnTo>
                  <a:pt x="31503" y="698511"/>
                </a:lnTo>
                <a:lnTo>
                  <a:pt x="15112" y="687460"/>
                </a:lnTo>
                <a:lnTo>
                  <a:pt x="4056" y="671070"/>
                </a:lnTo>
                <a:lnTo>
                  <a:pt x="0" y="651001"/>
                </a:lnTo>
                <a:lnTo>
                  <a:pt x="0" y="51561"/>
                </a:lnTo>
                <a:close/>
              </a:path>
            </a:pathLst>
          </a:custGeom>
          <a:ln w="57912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916225"/>
      </p:ext>
    </p:extLst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0" dirty="0"/>
              <a:t>BERT </a:t>
            </a:r>
            <a:r>
              <a:rPr spc="-10" dirty="0"/>
              <a:t>cannot</a:t>
            </a:r>
            <a:r>
              <a:rPr spc="-25" dirty="0"/>
              <a:t> </a:t>
            </a:r>
            <a:r>
              <a:rPr spc="-10" dirty="0"/>
              <a:t>talk?</a:t>
            </a:r>
          </a:p>
        </p:txBody>
      </p:sp>
      <p:sp>
        <p:nvSpPr>
          <p:cNvPr id="29" name="内容占位符 28">
            <a:extLst>
              <a:ext uri="{FF2B5EF4-FFF2-40B4-BE49-F238E27FC236}">
                <a16:creationId xmlns:a16="http://schemas.microsoft.com/office/drawing/2014/main" id="{A48C3049-3B26-42A4-8306-F8C4CF7BE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object 3"/>
          <p:cNvSpPr txBox="1"/>
          <p:nvPr/>
        </p:nvSpPr>
        <p:spPr>
          <a:xfrm>
            <a:off x="351840" y="5078983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30929" y="5114290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33620" y="5096002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60207" y="5117591"/>
            <a:ext cx="1048511" cy="460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899530" y="5131434"/>
            <a:ext cx="29095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78230" algn="l"/>
                <a:tab pos="2016760" algn="l"/>
              </a:tabLst>
              <a:defRPr/>
            </a:pPr>
            <a:r>
              <a:rPr kumimoji="0" sz="3600" b="0" i="0" u="none" strike="noStrike" kern="1200" cap="none" spc="-7" normalizeH="0" baseline="231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1736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	</a:t>
            </a:r>
            <a:r>
              <a:rPr kumimoji="0" sz="3600" b="0" i="0" u="none" strike="noStrike" kern="1200" cap="none" spc="-7" normalizeH="0" baseline="2314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17361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MASK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00988" y="1770766"/>
            <a:ext cx="7150734" cy="1085215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23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Given partial sequence,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predict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next</a:t>
            </a:r>
            <a:r>
              <a:rPr kumimoji="0" sz="2800" b="0" i="0" u="none" strike="noStrike" kern="1200" cap="none" spc="1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token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5080" lvl="0" indent="0" algn="r" defTabSz="914400" rtl="0" eaLnBrk="1" fontAlgn="auto" latinLnBrk="0" hangingPunct="1">
              <a:lnSpc>
                <a:spcPct val="100000"/>
              </a:lnSpc>
              <a:spcBef>
                <a:spcPts val="96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28615" y="4766309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13703" y="4767834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62216" y="4766309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214359" y="474954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214359" y="3004566"/>
            <a:ext cx="114300" cy="706755"/>
          </a:xfrm>
          <a:custGeom>
            <a:avLst/>
            <a:gdLst/>
            <a:ahLst/>
            <a:cxnLst/>
            <a:rect l="l" t="t" r="r" b="b"/>
            <a:pathLst>
              <a:path w="114300" h="706754">
                <a:moveTo>
                  <a:pt x="76200" y="95250"/>
                </a:moveTo>
                <a:lnTo>
                  <a:pt x="38100" y="95250"/>
                </a:lnTo>
                <a:lnTo>
                  <a:pt x="38100" y="706374"/>
                </a:lnTo>
                <a:lnTo>
                  <a:pt x="76200" y="706374"/>
                </a:lnTo>
                <a:lnTo>
                  <a:pt x="76200" y="95250"/>
                </a:lnTo>
                <a:close/>
              </a:path>
              <a:path w="114300" h="706754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706754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46676" y="3617976"/>
            <a:ext cx="4154424" cy="1072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46676" y="3617976"/>
            <a:ext cx="4154804" cy="1073150"/>
          </a:xfrm>
          <a:custGeom>
            <a:avLst/>
            <a:gdLst/>
            <a:ahLst/>
            <a:cxnLst/>
            <a:rect l="l" t="t" r="r" b="b"/>
            <a:pathLst>
              <a:path w="4154804" h="1073150">
                <a:moveTo>
                  <a:pt x="0" y="178816"/>
                </a:moveTo>
                <a:lnTo>
                  <a:pt x="6384" y="131262"/>
                </a:lnTo>
                <a:lnTo>
                  <a:pt x="24402" y="88542"/>
                </a:lnTo>
                <a:lnTo>
                  <a:pt x="52355" y="52355"/>
                </a:lnTo>
                <a:lnTo>
                  <a:pt x="88542" y="24402"/>
                </a:lnTo>
                <a:lnTo>
                  <a:pt x="131262" y="6384"/>
                </a:lnTo>
                <a:lnTo>
                  <a:pt x="178815" y="0"/>
                </a:lnTo>
                <a:lnTo>
                  <a:pt x="3975607" y="0"/>
                </a:lnTo>
                <a:lnTo>
                  <a:pt x="4023161" y="6384"/>
                </a:lnTo>
                <a:lnTo>
                  <a:pt x="4065881" y="24402"/>
                </a:lnTo>
                <a:lnTo>
                  <a:pt x="4102068" y="52355"/>
                </a:lnTo>
                <a:lnTo>
                  <a:pt x="4130021" y="88542"/>
                </a:lnTo>
                <a:lnTo>
                  <a:pt x="4148039" y="131262"/>
                </a:lnTo>
                <a:lnTo>
                  <a:pt x="4154424" y="178816"/>
                </a:lnTo>
                <a:lnTo>
                  <a:pt x="4154424" y="894080"/>
                </a:lnTo>
                <a:lnTo>
                  <a:pt x="4148039" y="941633"/>
                </a:lnTo>
                <a:lnTo>
                  <a:pt x="4130021" y="984353"/>
                </a:lnTo>
                <a:lnTo>
                  <a:pt x="4102068" y="1020540"/>
                </a:lnTo>
                <a:lnTo>
                  <a:pt x="4065881" y="1048493"/>
                </a:lnTo>
                <a:lnTo>
                  <a:pt x="4023161" y="1066511"/>
                </a:lnTo>
                <a:lnTo>
                  <a:pt x="3975607" y="1072896"/>
                </a:lnTo>
                <a:lnTo>
                  <a:pt x="178815" y="1072896"/>
                </a:lnTo>
                <a:lnTo>
                  <a:pt x="131262" y="1066511"/>
                </a:lnTo>
                <a:lnTo>
                  <a:pt x="88542" y="1048493"/>
                </a:lnTo>
                <a:lnTo>
                  <a:pt x="52355" y="1020540"/>
                </a:lnTo>
                <a:lnTo>
                  <a:pt x="24402" y="984353"/>
                </a:lnTo>
                <a:lnTo>
                  <a:pt x="6384" y="941633"/>
                </a:lnTo>
                <a:lnTo>
                  <a:pt x="0" y="894080"/>
                </a:lnTo>
                <a:lnTo>
                  <a:pt x="0" y="178816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955919" y="3906773"/>
            <a:ext cx="15360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BE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-</a:t>
            </a:r>
            <a:r>
              <a:rPr kumimoji="0" sz="28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ty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5863" y="4766309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20952" y="4767834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4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4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299" y="114300"/>
                </a:lnTo>
                <a:lnTo>
                  <a:pt x="104774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569464" y="4766309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626614" y="2913126"/>
            <a:ext cx="0" cy="798195"/>
          </a:xfrm>
          <a:custGeom>
            <a:avLst/>
            <a:gdLst/>
            <a:ahLst/>
            <a:cxnLst/>
            <a:rect l="l" t="t" r="r" b="b"/>
            <a:pathLst>
              <a:path h="798195">
                <a:moveTo>
                  <a:pt x="0" y="797813"/>
                </a:moveTo>
                <a:lnTo>
                  <a:pt x="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597657" y="2859785"/>
            <a:ext cx="1206500" cy="0"/>
          </a:xfrm>
          <a:custGeom>
            <a:avLst/>
            <a:gdLst/>
            <a:ahLst/>
            <a:cxnLst/>
            <a:rect l="l" t="t" r="r" b="b"/>
            <a:pathLst>
              <a:path w="1206500">
                <a:moveTo>
                  <a:pt x="0" y="0"/>
                </a:moveTo>
                <a:lnTo>
                  <a:pt x="1206500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723132" y="2913126"/>
            <a:ext cx="114300" cy="2206625"/>
          </a:xfrm>
          <a:custGeom>
            <a:avLst/>
            <a:gdLst/>
            <a:ahLst/>
            <a:cxnLst/>
            <a:rect l="l" t="t" r="r" b="b"/>
            <a:pathLst>
              <a:path w="114300" h="2206625">
                <a:moveTo>
                  <a:pt x="38100" y="2092198"/>
                </a:moveTo>
                <a:lnTo>
                  <a:pt x="0" y="2092198"/>
                </a:lnTo>
                <a:lnTo>
                  <a:pt x="57150" y="2206498"/>
                </a:lnTo>
                <a:lnTo>
                  <a:pt x="104775" y="2111248"/>
                </a:lnTo>
                <a:lnTo>
                  <a:pt x="38100" y="2111248"/>
                </a:lnTo>
                <a:lnTo>
                  <a:pt x="38100" y="2092198"/>
                </a:lnTo>
                <a:close/>
              </a:path>
              <a:path w="114300" h="2206625">
                <a:moveTo>
                  <a:pt x="76200" y="0"/>
                </a:moveTo>
                <a:lnTo>
                  <a:pt x="38100" y="0"/>
                </a:lnTo>
                <a:lnTo>
                  <a:pt x="38100" y="2111248"/>
                </a:lnTo>
                <a:lnTo>
                  <a:pt x="76200" y="2111248"/>
                </a:lnTo>
                <a:lnTo>
                  <a:pt x="76200" y="0"/>
                </a:lnTo>
                <a:close/>
              </a:path>
              <a:path w="114300" h="2206625">
                <a:moveTo>
                  <a:pt x="114300" y="2092198"/>
                </a:moveTo>
                <a:lnTo>
                  <a:pt x="76200" y="2092198"/>
                </a:lnTo>
                <a:lnTo>
                  <a:pt x="76200" y="2111248"/>
                </a:lnTo>
                <a:lnTo>
                  <a:pt x="104775" y="2111248"/>
                </a:lnTo>
                <a:lnTo>
                  <a:pt x="114300" y="20921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96595" y="3617976"/>
            <a:ext cx="2787396" cy="1072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96595" y="3617976"/>
            <a:ext cx="2787650" cy="1073150"/>
          </a:xfrm>
          <a:custGeom>
            <a:avLst/>
            <a:gdLst/>
            <a:ahLst/>
            <a:cxnLst/>
            <a:rect l="l" t="t" r="r" b="b"/>
            <a:pathLst>
              <a:path w="2787650" h="1073150">
                <a:moveTo>
                  <a:pt x="0" y="178816"/>
                </a:moveTo>
                <a:lnTo>
                  <a:pt x="6387" y="131262"/>
                </a:lnTo>
                <a:lnTo>
                  <a:pt x="24414" y="88542"/>
                </a:lnTo>
                <a:lnTo>
                  <a:pt x="52374" y="52355"/>
                </a:lnTo>
                <a:lnTo>
                  <a:pt x="88565" y="24402"/>
                </a:lnTo>
                <a:lnTo>
                  <a:pt x="131280" y="6384"/>
                </a:lnTo>
                <a:lnTo>
                  <a:pt x="178815" y="0"/>
                </a:lnTo>
                <a:lnTo>
                  <a:pt x="2608580" y="0"/>
                </a:lnTo>
                <a:lnTo>
                  <a:pt x="2656133" y="6384"/>
                </a:lnTo>
                <a:lnTo>
                  <a:pt x="2698853" y="24402"/>
                </a:lnTo>
                <a:lnTo>
                  <a:pt x="2735040" y="52355"/>
                </a:lnTo>
                <a:lnTo>
                  <a:pt x="2762993" y="88542"/>
                </a:lnTo>
                <a:lnTo>
                  <a:pt x="2781011" y="131262"/>
                </a:lnTo>
                <a:lnTo>
                  <a:pt x="2787396" y="178816"/>
                </a:lnTo>
                <a:lnTo>
                  <a:pt x="2787396" y="894080"/>
                </a:lnTo>
                <a:lnTo>
                  <a:pt x="2781011" y="941633"/>
                </a:lnTo>
                <a:lnTo>
                  <a:pt x="2762993" y="984353"/>
                </a:lnTo>
                <a:lnTo>
                  <a:pt x="2735040" y="1020540"/>
                </a:lnTo>
                <a:lnTo>
                  <a:pt x="2698853" y="1048493"/>
                </a:lnTo>
                <a:lnTo>
                  <a:pt x="2656133" y="1066511"/>
                </a:lnTo>
                <a:lnTo>
                  <a:pt x="2608580" y="1072896"/>
                </a:lnTo>
                <a:lnTo>
                  <a:pt x="178815" y="1072896"/>
                </a:lnTo>
                <a:lnTo>
                  <a:pt x="131280" y="1066511"/>
                </a:lnTo>
                <a:lnTo>
                  <a:pt x="88565" y="1048493"/>
                </a:lnTo>
                <a:lnTo>
                  <a:pt x="52374" y="1020540"/>
                </a:lnTo>
                <a:lnTo>
                  <a:pt x="24414" y="984353"/>
                </a:lnTo>
                <a:lnTo>
                  <a:pt x="6387" y="941633"/>
                </a:lnTo>
                <a:lnTo>
                  <a:pt x="0" y="894080"/>
                </a:lnTo>
                <a:lnTo>
                  <a:pt x="0" y="178816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47724" y="3906773"/>
            <a:ext cx="12852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LM-Style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37387" y="5103063"/>
            <a:ext cx="2607310" cy="1257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0" marR="26034" lvl="0" indent="0" algn="ctr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1065530" algn="l"/>
              </a:tabLst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What LM born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for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665090" y="5926327"/>
            <a:ext cx="41186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Never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seen partial</a:t>
            </a:r>
            <a:r>
              <a:rPr kumimoji="0" sz="2800" b="0" i="0" u="none" strike="noStrike" kern="1200" cap="none" spc="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sequence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8803" y="4776215"/>
            <a:ext cx="2930652" cy="4617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98803" y="4776215"/>
            <a:ext cx="2931160" cy="462280"/>
          </a:xfrm>
          <a:custGeom>
            <a:avLst/>
            <a:gdLst/>
            <a:ahLst/>
            <a:cxnLst/>
            <a:rect l="l" t="t" r="r" b="b"/>
            <a:pathLst>
              <a:path w="2931160" h="462279">
                <a:moveTo>
                  <a:pt x="0" y="76961"/>
                </a:moveTo>
                <a:lnTo>
                  <a:pt x="6047" y="46988"/>
                </a:lnTo>
                <a:lnTo>
                  <a:pt x="22540" y="22526"/>
                </a:lnTo>
                <a:lnTo>
                  <a:pt x="47004" y="6042"/>
                </a:lnTo>
                <a:lnTo>
                  <a:pt x="76962" y="0"/>
                </a:lnTo>
                <a:lnTo>
                  <a:pt x="2853690" y="0"/>
                </a:lnTo>
                <a:lnTo>
                  <a:pt x="2883663" y="6042"/>
                </a:lnTo>
                <a:lnTo>
                  <a:pt x="2908125" y="22526"/>
                </a:lnTo>
                <a:lnTo>
                  <a:pt x="2924609" y="46988"/>
                </a:lnTo>
                <a:lnTo>
                  <a:pt x="2930652" y="76961"/>
                </a:lnTo>
                <a:lnTo>
                  <a:pt x="2930652" y="384809"/>
                </a:lnTo>
                <a:lnTo>
                  <a:pt x="2924609" y="414783"/>
                </a:lnTo>
                <a:lnTo>
                  <a:pt x="2908125" y="439245"/>
                </a:lnTo>
                <a:lnTo>
                  <a:pt x="2883663" y="455729"/>
                </a:lnTo>
                <a:lnTo>
                  <a:pt x="2853690" y="461771"/>
                </a:lnTo>
                <a:lnTo>
                  <a:pt x="76962" y="461771"/>
                </a:lnTo>
                <a:lnTo>
                  <a:pt x="47004" y="455729"/>
                </a:lnTo>
                <a:lnTo>
                  <a:pt x="22540" y="439245"/>
                </a:lnTo>
                <a:lnTo>
                  <a:pt x="6047" y="414783"/>
                </a:lnTo>
                <a:lnTo>
                  <a:pt x="0" y="384809"/>
                </a:lnTo>
                <a:lnTo>
                  <a:pt x="0" y="76961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MASS /</a:t>
            </a:r>
            <a:r>
              <a:rPr spc="-105" dirty="0"/>
              <a:t> </a:t>
            </a:r>
            <a:r>
              <a:rPr spc="-25" dirty="0"/>
              <a:t>BART</a:t>
            </a:r>
          </a:p>
        </p:txBody>
      </p:sp>
      <p:sp>
        <p:nvSpPr>
          <p:cNvPr id="34" name="内容占位符 33">
            <a:extLst>
              <a:ext uri="{FF2B5EF4-FFF2-40B4-BE49-F238E27FC236}">
                <a16:creationId xmlns:a16="http://schemas.microsoft.com/office/drawing/2014/main" id="{0403C7B9-DD48-456A-9F34-8B35B44D8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object 5"/>
          <p:cNvSpPr txBox="1"/>
          <p:nvPr/>
        </p:nvSpPr>
        <p:spPr>
          <a:xfrm>
            <a:off x="707542" y="1793189"/>
            <a:ext cx="3688079" cy="1215076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241300" marR="5080" lvl="0" indent="-228600" algn="l" defTabSz="914400" rtl="0" eaLnBrk="1" fontAlgn="auto" latinLnBrk="0" hangingPunct="1">
              <a:lnSpc>
                <a:spcPts val="3030"/>
              </a:lnSpc>
              <a:spcBef>
                <a:spcPts val="47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130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The </a:t>
            </a:r>
            <a:r>
              <a:rPr kumimoji="0" sz="2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pre-train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 is </a:t>
            </a:r>
            <a:r>
              <a:rPr kumimoji="0" lang="en-US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not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 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typical </a:t>
            </a:r>
            <a:r>
              <a:rPr kumimoji="0" sz="2800" b="0" i="1" u="heavy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>
                  <a:solidFill>
                    <a:srgbClr val="000000"/>
                  </a:solidFill>
                </a:uFill>
                <a:latin typeface="Calibri"/>
                <a:ea typeface="+mn-ea"/>
                <a:cs typeface="Calibri"/>
              </a:rPr>
              <a:t>seq2seq</a:t>
            </a:r>
            <a:r>
              <a:rPr kumimoji="0" sz="2800" b="0" i="1" u="none" strike="noStrike" kern="1200" cap="none" spc="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model.</a:t>
            </a:r>
            <a:endParaRPr kumimoji="0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47800" y="448284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59507" y="4469129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48355" y="4449317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49"/>
                </a:moveTo>
                <a:lnTo>
                  <a:pt x="38100" y="95249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49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299"/>
                </a:lnTo>
                <a:lnTo>
                  <a:pt x="38100" y="114299"/>
                </a:lnTo>
                <a:lnTo>
                  <a:pt x="38100" y="95249"/>
                </a:lnTo>
                <a:lnTo>
                  <a:pt x="104775" y="95249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49"/>
                </a:moveTo>
                <a:lnTo>
                  <a:pt x="76200" y="95249"/>
                </a:lnTo>
                <a:lnTo>
                  <a:pt x="76200" y="114299"/>
                </a:lnTo>
                <a:lnTo>
                  <a:pt x="114300" y="114299"/>
                </a:lnTo>
                <a:lnTo>
                  <a:pt x="104775" y="95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23890" y="2587244"/>
            <a:ext cx="3460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5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63111" y="445389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77441" y="4771466"/>
            <a:ext cx="245554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734695" algn="l"/>
                <a:tab pos="1406525" algn="l"/>
                <a:tab pos="2121535" algn="l"/>
              </a:tabLst>
              <a:defRPr/>
            </a:pPr>
            <a:r>
              <a:rPr kumimoji="0" sz="3600" b="0" i="0" u="none" strike="noStrike" kern="1200" cap="none" spc="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	</a:t>
            </a:r>
            <a:r>
              <a:rPr kumimoji="0" sz="3600" b="0" i="0" u="none" strike="noStrike" kern="1200" cap="none" spc="-7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</a:t>
            </a:r>
            <a:r>
              <a:rPr kumimoji="0" sz="2400" b="0" i="0" u="none" strike="noStrike" kern="1200" cap="none" spc="0" normalizeH="0" baseline="-1909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	</a:t>
            </a:r>
            <a:r>
              <a:rPr kumimoji="0" sz="3600" b="0" i="0" u="none" strike="noStrike" kern="1200" cap="none" spc="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-1909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627882" y="3843528"/>
            <a:ext cx="1921510" cy="114300"/>
          </a:xfrm>
          <a:custGeom>
            <a:avLst/>
            <a:gdLst/>
            <a:ahLst/>
            <a:cxnLst/>
            <a:rect l="l" t="t" r="r" b="b"/>
            <a:pathLst>
              <a:path w="1921510" h="114300">
                <a:moveTo>
                  <a:pt x="1806828" y="0"/>
                </a:moveTo>
                <a:lnTo>
                  <a:pt x="1806828" y="114300"/>
                </a:lnTo>
                <a:lnTo>
                  <a:pt x="1883028" y="76200"/>
                </a:lnTo>
                <a:lnTo>
                  <a:pt x="1825878" y="76200"/>
                </a:lnTo>
                <a:lnTo>
                  <a:pt x="1825878" y="38100"/>
                </a:lnTo>
                <a:lnTo>
                  <a:pt x="1883028" y="38100"/>
                </a:lnTo>
                <a:lnTo>
                  <a:pt x="1806828" y="0"/>
                </a:lnTo>
                <a:close/>
              </a:path>
              <a:path w="1921510" h="114300">
                <a:moveTo>
                  <a:pt x="1806828" y="38100"/>
                </a:moveTo>
                <a:lnTo>
                  <a:pt x="0" y="38100"/>
                </a:lnTo>
                <a:lnTo>
                  <a:pt x="0" y="76200"/>
                </a:lnTo>
                <a:lnTo>
                  <a:pt x="1806828" y="76200"/>
                </a:lnTo>
                <a:lnTo>
                  <a:pt x="1806828" y="38100"/>
                </a:lnTo>
                <a:close/>
              </a:path>
              <a:path w="1921510" h="114300">
                <a:moveTo>
                  <a:pt x="1883028" y="38100"/>
                </a:moveTo>
                <a:lnTo>
                  <a:pt x="1825878" y="38100"/>
                </a:lnTo>
                <a:lnTo>
                  <a:pt x="1825878" y="76200"/>
                </a:lnTo>
                <a:lnTo>
                  <a:pt x="1883028" y="76200"/>
                </a:lnTo>
                <a:lnTo>
                  <a:pt x="1921128" y="57150"/>
                </a:lnTo>
                <a:lnTo>
                  <a:pt x="1883028" y="38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05783" y="3433064"/>
            <a:ext cx="1193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Attention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42964" y="2608834"/>
            <a:ext cx="168528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>
                <a:tab pos="674370" algn="l"/>
                <a:tab pos="1351280" algn="l"/>
              </a:tabLst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6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7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8</a:t>
            </a:r>
            <a:endParaRPr kumimoji="0" sz="2400" b="0" i="0" u="none" strike="noStrike" kern="1200" cap="none" spc="0" normalizeH="0" baseline="-20833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565647" y="3412235"/>
            <a:ext cx="2702052" cy="10713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565647" y="3412235"/>
            <a:ext cx="2702560" cy="1071880"/>
          </a:xfrm>
          <a:custGeom>
            <a:avLst/>
            <a:gdLst/>
            <a:ahLst/>
            <a:cxnLst/>
            <a:rect l="l" t="t" r="r" b="b"/>
            <a:pathLst>
              <a:path w="2702559" h="1071879">
                <a:moveTo>
                  <a:pt x="0" y="178562"/>
                </a:moveTo>
                <a:lnTo>
                  <a:pt x="6374" y="131071"/>
                </a:lnTo>
                <a:lnTo>
                  <a:pt x="24365" y="88410"/>
                </a:lnTo>
                <a:lnTo>
                  <a:pt x="52276" y="52276"/>
                </a:lnTo>
                <a:lnTo>
                  <a:pt x="88410" y="24365"/>
                </a:lnTo>
                <a:lnTo>
                  <a:pt x="131071" y="6374"/>
                </a:lnTo>
                <a:lnTo>
                  <a:pt x="178562" y="0"/>
                </a:lnTo>
                <a:lnTo>
                  <a:pt x="2523490" y="0"/>
                </a:lnTo>
                <a:lnTo>
                  <a:pt x="2570936" y="6374"/>
                </a:lnTo>
                <a:lnTo>
                  <a:pt x="2613584" y="24365"/>
                </a:lnTo>
                <a:lnTo>
                  <a:pt x="2649728" y="52276"/>
                </a:lnTo>
                <a:lnTo>
                  <a:pt x="2677658" y="88410"/>
                </a:lnTo>
                <a:lnTo>
                  <a:pt x="2695669" y="131071"/>
                </a:lnTo>
                <a:lnTo>
                  <a:pt x="2702052" y="178562"/>
                </a:lnTo>
                <a:lnTo>
                  <a:pt x="2702052" y="892809"/>
                </a:lnTo>
                <a:lnTo>
                  <a:pt x="2695669" y="940256"/>
                </a:lnTo>
                <a:lnTo>
                  <a:pt x="2677658" y="982904"/>
                </a:lnTo>
                <a:lnTo>
                  <a:pt x="2649728" y="1019048"/>
                </a:lnTo>
                <a:lnTo>
                  <a:pt x="2613584" y="1046978"/>
                </a:lnTo>
                <a:lnTo>
                  <a:pt x="2570936" y="1064989"/>
                </a:lnTo>
                <a:lnTo>
                  <a:pt x="2523490" y="1071371"/>
                </a:lnTo>
                <a:lnTo>
                  <a:pt x="178562" y="1071371"/>
                </a:lnTo>
                <a:lnTo>
                  <a:pt x="131071" y="1064989"/>
                </a:lnTo>
                <a:lnTo>
                  <a:pt x="88410" y="1046978"/>
                </a:lnTo>
                <a:lnTo>
                  <a:pt x="52276" y="1019048"/>
                </a:lnTo>
                <a:lnTo>
                  <a:pt x="24365" y="982904"/>
                </a:lnTo>
                <a:lnTo>
                  <a:pt x="6374" y="940256"/>
                </a:lnTo>
                <a:lnTo>
                  <a:pt x="0" y="892809"/>
                </a:lnTo>
                <a:lnTo>
                  <a:pt x="0" y="178562"/>
                </a:lnTo>
                <a:close/>
              </a:path>
            </a:pathLst>
          </a:custGeom>
          <a:ln w="57912">
            <a:solidFill>
              <a:srgbClr val="6FAC46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37503" y="3700017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73480" y="3363467"/>
            <a:ext cx="2702052" cy="10713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173480" y="3363467"/>
            <a:ext cx="2702560" cy="1071880"/>
          </a:xfrm>
          <a:custGeom>
            <a:avLst/>
            <a:gdLst/>
            <a:ahLst/>
            <a:cxnLst/>
            <a:rect l="l" t="t" r="r" b="b"/>
            <a:pathLst>
              <a:path w="2702560" h="1071879">
                <a:moveTo>
                  <a:pt x="0" y="178562"/>
                </a:moveTo>
                <a:lnTo>
                  <a:pt x="6378" y="131071"/>
                </a:lnTo>
                <a:lnTo>
                  <a:pt x="24379" y="88410"/>
                </a:lnTo>
                <a:lnTo>
                  <a:pt x="52300" y="52276"/>
                </a:lnTo>
                <a:lnTo>
                  <a:pt x="88439" y="24365"/>
                </a:lnTo>
                <a:lnTo>
                  <a:pt x="131093" y="6374"/>
                </a:lnTo>
                <a:lnTo>
                  <a:pt x="178561" y="0"/>
                </a:lnTo>
                <a:lnTo>
                  <a:pt x="2523490" y="0"/>
                </a:lnTo>
                <a:lnTo>
                  <a:pt x="2570936" y="6374"/>
                </a:lnTo>
                <a:lnTo>
                  <a:pt x="2613584" y="24365"/>
                </a:lnTo>
                <a:lnTo>
                  <a:pt x="2649728" y="52276"/>
                </a:lnTo>
                <a:lnTo>
                  <a:pt x="2677658" y="88410"/>
                </a:lnTo>
                <a:lnTo>
                  <a:pt x="2695669" y="131071"/>
                </a:lnTo>
                <a:lnTo>
                  <a:pt x="2702052" y="178562"/>
                </a:lnTo>
                <a:lnTo>
                  <a:pt x="2702052" y="892810"/>
                </a:lnTo>
                <a:lnTo>
                  <a:pt x="2695669" y="940256"/>
                </a:lnTo>
                <a:lnTo>
                  <a:pt x="2677658" y="982904"/>
                </a:lnTo>
                <a:lnTo>
                  <a:pt x="2649728" y="1019048"/>
                </a:lnTo>
                <a:lnTo>
                  <a:pt x="2613584" y="1046978"/>
                </a:lnTo>
                <a:lnTo>
                  <a:pt x="2570936" y="1064989"/>
                </a:lnTo>
                <a:lnTo>
                  <a:pt x="2523490" y="1071372"/>
                </a:lnTo>
                <a:lnTo>
                  <a:pt x="178561" y="1071372"/>
                </a:lnTo>
                <a:lnTo>
                  <a:pt x="131093" y="1064989"/>
                </a:lnTo>
                <a:lnTo>
                  <a:pt x="88439" y="1046978"/>
                </a:lnTo>
                <a:lnTo>
                  <a:pt x="52300" y="1019048"/>
                </a:lnTo>
                <a:lnTo>
                  <a:pt x="24379" y="982904"/>
                </a:lnTo>
                <a:lnTo>
                  <a:pt x="6378" y="940256"/>
                </a:lnTo>
                <a:lnTo>
                  <a:pt x="0" y="892810"/>
                </a:lnTo>
                <a:lnTo>
                  <a:pt x="0" y="178562"/>
                </a:lnTo>
                <a:close/>
              </a:path>
            </a:pathLst>
          </a:custGeom>
          <a:ln w="57912">
            <a:solidFill>
              <a:srgbClr val="EC7C3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44700" y="3651250"/>
            <a:ext cx="9613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Model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818632" y="3074670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5"/>
                </a:lnTo>
                <a:lnTo>
                  <a:pt x="76200" y="351535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530340" y="3060954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220711" y="3042666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935468" y="3045714"/>
            <a:ext cx="114300" cy="351790"/>
          </a:xfrm>
          <a:custGeom>
            <a:avLst/>
            <a:gdLst/>
            <a:ahLst/>
            <a:cxnLst/>
            <a:rect l="l" t="t" r="r" b="b"/>
            <a:pathLst>
              <a:path w="114300" h="351789">
                <a:moveTo>
                  <a:pt x="76200" y="95250"/>
                </a:moveTo>
                <a:lnTo>
                  <a:pt x="38100" y="95250"/>
                </a:lnTo>
                <a:lnTo>
                  <a:pt x="38100" y="351536"/>
                </a:lnTo>
                <a:lnTo>
                  <a:pt x="76200" y="351536"/>
                </a:lnTo>
                <a:lnTo>
                  <a:pt x="76200" y="95250"/>
                </a:lnTo>
                <a:close/>
              </a:path>
              <a:path w="114300" h="35178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35178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11190" y="702055"/>
            <a:ext cx="2455545" cy="1299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1470" marR="39751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8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</a:t>
            </a:r>
            <a:r>
              <a:rPr kumimoji="0" sz="2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on</a:t>
            </a:r>
            <a:r>
              <a:rPr kumimoji="0" sz="28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truct  the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input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ClrTx/>
              <a:buSzTx/>
              <a:buFontTx/>
              <a:buNone/>
              <a:tabLst>
                <a:tab pos="734060" algn="l"/>
                <a:tab pos="1406525" algn="l"/>
                <a:tab pos="2120900" algn="l"/>
              </a:tabLst>
              <a:defRPr/>
            </a:pPr>
            <a:r>
              <a:rPr kumimoji="0" sz="3600" b="0" i="0" u="none" strike="noStrike" kern="1200" cap="none" spc="0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1	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20833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	</a:t>
            </a:r>
            <a:r>
              <a:rPr kumimoji="0" sz="3600" b="0" i="0" u="none" strike="noStrike" kern="1200" cap="none" spc="-7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3	</a:t>
            </a:r>
            <a:r>
              <a:rPr kumimoji="0" sz="3600" b="0" i="0" u="none" strike="noStrike" kern="1200" cap="none" spc="-7" normalizeH="0" baseline="115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</a:t>
            </a:r>
            <a:r>
              <a:rPr kumimoji="0" sz="2400" b="0" i="0" u="none" strike="noStrike" kern="1200" cap="none" spc="-7" normalizeH="0" baseline="-19097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4</a:t>
            </a:r>
            <a:endParaRPr kumimoji="0" sz="2400" b="0" i="0" u="none" strike="noStrike" kern="1200" cap="none" spc="0" normalizeH="0" baseline="-19097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801867" y="2058161"/>
            <a:ext cx="114300" cy="598170"/>
          </a:xfrm>
          <a:custGeom>
            <a:avLst/>
            <a:gdLst/>
            <a:ahLst/>
            <a:cxnLst/>
            <a:rect l="l" t="t" r="r" b="b"/>
            <a:pathLst>
              <a:path w="114300" h="598169">
                <a:moveTo>
                  <a:pt x="38100" y="483488"/>
                </a:moveTo>
                <a:lnTo>
                  <a:pt x="0" y="483488"/>
                </a:lnTo>
                <a:lnTo>
                  <a:pt x="57150" y="597788"/>
                </a:lnTo>
                <a:lnTo>
                  <a:pt x="104775" y="502538"/>
                </a:lnTo>
                <a:lnTo>
                  <a:pt x="38100" y="502538"/>
                </a:lnTo>
                <a:lnTo>
                  <a:pt x="38100" y="483488"/>
                </a:lnTo>
                <a:close/>
              </a:path>
              <a:path w="114300" h="598169">
                <a:moveTo>
                  <a:pt x="76200" y="464438"/>
                </a:moveTo>
                <a:lnTo>
                  <a:pt x="38100" y="464438"/>
                </a:lnTo>
                <a:lnTo>
                  <a:pt x="38100" y="502538"/>
                </a:lnTo>
                <a:lnTo>
                  <a:pt x="76200" y="502538"/>
                </a:lnTo>
                <a:lnTo>
                  <a:pt x="76200" y="464438"/>
                </a:lnTo>
                <a:close/>
              </a:path>
              <a:path w="114300" h="598169">
                <a:moveTo>
                  <a:pt x="114300" y="483488"/>
                </a:moveTo>
                <a:lnTo>
                  <a:pt x="76200" y="483488"/>
                </a:lnTo>
                <a:lnTo>
                  <a:pt x="76200" y="502538"/>
                </a:lnTo>
                <a:lnTo>
                  <a:pt x="104775" y="502538"/>
                </a:lnTo>
                <a:lnTo>
                  <a:pt x="114300" y="483488"/>
                </a:lnTo>
                <a:close/>
              </a:path>
              <a:path w="114300" h="598169">
                <a:moveTo>
                  <a:pt x="76200" y="388238"/>
                </a:moveTo>
                <a:lnTo>
                  <a:pt x="38100" y="388238"/>
                </a:lnTo>
                <a:lnTo>
                  <a:pt x="38100" y="426338"/>
                </a:lnTo>
                <a:lnTo>
                  <a:pt x="76200" y="426338"/>
                </a:lnTo>
                <a:lnTo>
                  <a:pt x="76200" y="388238"/>
                </a:lnTo>
                <a:close/>
              </a:path>
              <a:path w="114300" h="598169">
                <a:moveTo>
                  <a:pt x="76200" y="312038"/>
                </a:moveTo>
                <a:lnTo>
                  <a:pt x="38100" y="312038"/>
                </a:lnTo>
                <a:lnTo>
                  <a:pt x="38100" y="350138"/>
                </a:lnTo>
                <a:lnTo>
                  <a:pt x="76200" y="350138"/>
                </a:lnTo>
                <a:lnTo>
                  <a:pt x="76200" y="312038"/>
                </a:lnTo>
                <a:close/>
              </a:path>
              <a:path w="114300" h="598169">
                <a:moveTo>
                  <a:pt x="76200" y="235838"/>
                </a:moveTo>
                <a:lnTo>
                  <a:pt x="38100" y="235838"/>
                </a:lnTo>
                <a:lnTo>
                  <a:pt x="38100" y="273938"/>
                </a:lnTo>
                <a:lnTo>
                  <a:pt x="76200" y="273938"/>
                </a:lnTo>
                <a:lnTo>
                  <a:pt x="76200" y="235838"/>
                </a:lnTo>
                <a:close/>
              </a:path>
              <a:path w="114300" h="598169">
                <a:moveTo>
                  <a:pt x="76200" y="159638"/>
                </a:moveTo>
                <a:lnTo>
                  <a:pt x="38100" y="159638"/>
                </a:lnTo>
                <a:lnTo>
                  <a:pt x="38100" y="197738"/>
                </a:lnTo>
                <a:lnTo>
                  <a:pt x="76200" y="197738"/>
                </a:lnTo>
                <a:lnTo>
                  <a:pt x="76200" y="159638"/>
                </a:lnTo>
                <a:close/>
              </a:path>
              <a:path w="114300" h="598169">
                <a:moveTo>
                  <a:pt x="76200" y="95250"/>
                </a:moveTo>
                <a:lnTo>
                  <a:pt x="38100" y="95250"/>
                </a:lnTo>
                <a:lnTo>
                  <a:pt x="38100" y="121538"/>
                </a:lnTo>
                <a:lnTo>
                  <a:pt x="76200" y="121538"/>
                </a:lnTo>
                <a:lnTo>
                  <a:pt x="76200" y="95250"/>
                </a:lnTo>
                <a:close/>
              </a:path>
              <a:path w="114300" h="59816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9816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509004" y="2058161"/>
            <a:ext cx="114300" cy="598170"/>
          </a:xfrm>
          <a:custGeom>
            <a:avLst/>
            <a:gdLst/>
            <a:ahLst/>
            <a:cxnLst/>
            <a:rect l="l" t="t" r="r" b="b"/>
            <a:pathLst>
              <a:path w="114300" h="598169">
                <a:moveTo>
                  <a:pt x="38100" y="483488"/>
                </a:moveTo>
                <a:lnTo>
                  <a:pt x="0" y="483488"/>
                </a:lnTo>
                <a:lnTo>
                  <a:pt x="57150" y="597788"/>
                </a:lnTo>
                <a:lnTo>
                  <a:pt x="104775" y="502538"/>
                </a:lnTo>
                <a:lnTo>
                  <a:pt x="38100" y="502538"/>
                </a:lnTo>
                <a:lnTo>
                  <a:pt x="38100" y="483488"/>
                </a:lnTo>
                <a:close/>
              </a:path>
              <a:path w="114300" h="598169">
                <a:moveTo>
                  <a:pt x="76200" y="464438"/>
                </a:moveTo>
                <a:lnTo>
                  <a:pt x="38100" y="464438"/>
                </a:lnTo>
                <a:lnTo>
                  <a:pt x="38100" y="502538"/>
                </a:lnTo>
                <a:lnTo>
                  <a:pt x="76200" y="502538"/>
                </a:lnTo>
                <a:lnTo>
                  <a:pt x="76200" y="464438"/>
                </a:lnTo>
                <a:close/>
              </a:path>
              <a:path w="114300" h="598169">
                <a:moveTo>
                  <a:pt x="114300" y="483488"/>
                </a:moveTo>
                <a:lnTo>
                  <a:pt x="76200" y="483488"/>
                </a:lnTo>
                <a:lnTo>
                  <a:pt x="76200" y="502538"/>
                </a:lnTo>
                <a:lnTo>
                  <a:pt x="104775" y="502538"/>
                </a:lnTo>
                <a:lnTo>
                  <a:pt x="114300" y="483488"/>
                </a:lnTo>
                <a:close/>
              </a:path>
              <a:path w="114300" h="598169">
                <a:moveTo>
                  <a:pt x="76200" y="388238"/>
                </a:moveTo>
                <a:lnTo>
                  <a:pt x="38100" y="388238"/>
                </a:lnTo>
                <a:lnTo>
                  <a:pt x="38100" y="426338"/>
                </a:lnTo>
                <a:lnTo>
                  <a:pt x="76200" y="426338"/>
                </a:lnTo>
                <a:lnTo>
                  <a:pt x="76200" y="388238"/>
                </a:lnTo>
                <a:close/>
              </a:path>
              <a:path w="114300" h="598169">
                <a:moveTo>
                  <a:pt x="76200" y="312038"/>
                </a:moveTo>
                <a:lnTo>
                  <a:pt x="38100" y="312038"/>
                </a:lnTo>
                <a:lnTo>
                  <a:pt x="38100" y="350138"/>
                </a:lnTo>
                <a:lnTo>
                  <a:pt x="76200" y="350138"/>
                </a:lnTo>
                <a:lnTo>
                  <a:pt x="76200" y="312038"/>
                </a:lnTo>
                <a:close/>
              </a:path>
              <a:path w="114300" h="598169">
                <a:moveTo>
                  <a:pt x="76200" y="235838"/>
                </a:moveTo>
                <a:lnTo>
                  <a:pt x="38100" y="235838"/>
                </a:lnTo>
                <a:lnTo>
                  <a:pt x="38100" y="273938"/>
                </a:lnTo>
                <a:lnTo>
                  <a:pt x="76200" y="273938"/>
                </a:lnTo>
                <a:lnTo>
                  <a:pt x="76200" y="235838"/>
                </a:lnTo>
                <a:close/>
              </a:path>
              <a:path w="114300" h="598169">
                <a:moveTo>
                  <a:pt x="76200" y="159638"/>
                </a:moveTo>
                <a:lnTo>
                  <a:pt x="38100" y="159638"/>
                </a:lnTo>
                <a:lnTo>
                  <a:pt x="38100" y="197738"/>
                </a:lnTo>
                <a:lnTo>
                  <a:pt x="76200" y="197738"/>
                </a:lnTo>
                <a:lnTo>
                  <a:pt x="76200" y="159638"/>
                </a:lnTo>
                <a:close/>
              </a:path>
              <a:path w="114300" h="598169">
                <a:moveTo>
                  <a:pt x="76200" y="95250"/>
                </a:moveTo>
                <a:lnTo>
                  <a:pt x="38100" y="95250"/>
                </a:lnTo>
                <a:lnTo>
                  <a:pt x="38100" y="121538"/>
                </a:lnTo>
                <a:lnTo>
                  <a:pt x="76200" y="121538"/>
                </a:lnTo>
                <a:lnTo>
                  <a:pt x="76200" y="95250"/>
                </a:lnTo>
                <a:close/>
              </a:path>
              <a:path w="114300" h="59816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9816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7200900" y="2058161"/>
            <a:ext cx="114300" cy="598170"/>
          </a:xfrm>
          <a:custGeom>
            <a:avLst/>
            <a:gdLst/>
            <a:ahLst/>
            <a:cxnLst/>
            <a:rect l="l" t="t" r="r" b="b"/>
            <a:pathLst>
              <a:path w="114300" h="598169">
                <a:moveTo>
                  <a:pt x="38100" y="483488"/>
                </a:moveTo>
                <a:lnTo>
                  <a:pt x="0" y="483488"/>
                </a:lnTo>
                <a:lnTo>
                  <a:pt x="57150" y="597788"/>
                </a:lnTo>
                <a:lnTo>
                  <a:pt x="104775" y="502538"/>
                </a:lnTo>
                <a:lnTo>
                  <a:pt x="38100" y="502538"/>
                </a:lnTo>
                <a:lnTo>
                  <a:pt x="38100" y="483488"/>
                </a:lnTo>
                <a:close/>
              </a:path>
              <a:path w="114300" h="598169">
                <a:moveTo>
                  <a:pt x="76200" y="464438"/>
                </a:moveTo>
                <a:lnTo>
                  <a:pt x="38100" y="464438"/>
                </a:lnTo>
                <a:lnTo>
                  <a:pt x="38100" y="502538"/>
                </a:lnTo>
                <a:lnTo>
                  <a:pt x="76200" y="502538"/>
                </a:lnTo>
                <a:lnTo>
                  <a:pt x="76200" y="464438"/>
                </a:lnTo>
                <a:close/>
              </a:path>
              <a:path w="114300" h="598169">
                <a:moveTo>
                  <a:pt x="114300" y="483488"/>
                </a:moveTo>
                <a:lnTo>
                  <a:pt x="76200" y="483488"/>
                </a:lnTo>
                <a:lnTo>
                  <a:pt x="76200" y="502538"/>
                </a:lnTo>
                <a:lnTo>
                  <a:pt x="104775" y="502538"/>
                </a:lnTo>
                <a:lnTo>
                  <a:pt x="114300" y="483488"/>
                </a:lnTo>
                <a:close/>
              </a:path>
              <a:path w="114300" h="598169">
                <a:moveTo>
                  <a:pt x="76200" y="388238"/>
                </a:moveTo>
                <a:lnTo>
                  <a:pt x="38100" y="388238"/>
                </a:lnTo>
                <a:lnTo>
                  <a:pt x="38100" y="426338"/>
                </a:lnTo>
                <a:lnTo>
                  <a:pt x="76200" y="426338"/>
                </a:lnTo>
                <a:lnTo>
                  <a:pt x="76200" y="388238"/>
                </a:lnTo>
                <a:close/>
              </a:path>
              <a:path w="114300" h="598169">
                <a:moveTo>
                  <a:pt x="76200" y="312038"/>
                </a:moveTo>
                <a:lnTo>
                  <a:pt x="38100" y="312038"/>
                </a:lnTo>
                <a:lnTo>
                  <a:pt x="38100" y="350138"/>
                </a:lnTo>
                <a:lnTo>
                  <a:pt x="76200" y="350138"/>
                </a:lnTo>
                <a:lnTo>
                  <a:pt x="76200" y="312038"/>
                </a:lnTo>
                <a:close/>
              </a:path>
              <a:path w="114300" h="598169">
                <a:moveTo>
                  <a:pt x="76200" y="235838"/>
                </a:moveTo>
                <a:lnTo>
                  <a:pt x="38100" y="235838"/>
                </a:lnTo>
                <a:lnTo>
                  <a:pt x="38100" y="273938"/>
                </a:lnTo>
                <a:lnTo>
                  <a:pt x="76200" y="273938"/>
                </a:lnTo>
                <a:lnTo>
                  <a:pt x="76200" y="235838"/>
                </a:lnTo>
                <a:close/>
              </a:path>
              <a:path w="114300" h="598169">
                <a:moveTo>
                  <a:pt x="76200" y="159638"/>
                </a:moveTo>
                <a:lnTo>
                  <a:pt x="38100" y="159638"/>
                </a:lnTo>
                <a:lnTo>
                  <a:pt x="38100" y="197738"/>
                </a:lnTo>
                <a:lnTo>
                  <a:pt x="76200" y="197738"/>
                </a:lnTo>
                <a:lnTo>
                  <a:pt x="76200" y="159638"/>
                </a:lnTo>
                <a:close/>
              </a:path>
              <a:path w="114300" h="598169">
                <a:moveTo>
                  <a:pt x="76200" y="95250"/>
                </a:moveTo>
                <a:lnTo>
                  <a:pt x="38100" y="95250"/>
                </a:lnTo>
                <a:lnTo>
                  <a:pt x="38100" y="121538"/>
                </a:lnTo>
                <a:lnTo>
                  <a:pt x="76200" y="121538"/>
                </a:lnTo>
                <a:lnTo>
                  <a:pt x="76200" y="95250"/>
                </a:lnTo>
                <a:close/>
              </a:path>
              <a:path w="114300" h="59816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9816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940040" y="2058161"/>
            <a:ext cx="114300" cy="598170"/>
          </a:xfrm>
          <a:custGeom>
            <a:avLst/>
            <a:gdLst/>
            <a:ahLst/>
            <a:cxnLst/>
            <a:rect l="l" t="t" r="r" b="b"/>
            <a:pathLst>
              <a:path w="114300" h="598169">
                <a:moveTo>
                  <a:pt x="38100" y="483488"/>
                </a:moveTo>
                <a:lnTo>
                  <a:pt x="0" y="483488"/>
                </a:lnTo>
                <a:lnTo>
                  <a:pt x="57150" y="597788"/>
                </a:lnTo>
                <a:lnTo>
                  <a:pt x="104775" y="502538"/>
                </a:lnTo>
                <a:lnTo>
                  <a:pt x="38100" y="502538"/>
                </a:lnTo>
                <a:lnTo>
                  <a:pt x="38100" y="483488"/>
                </a:lnTo>
                <a:close/>
              </a:path>
              <a:path w="114300" h="598169">
                <a:moveTo>
                  <a:pt x="76200" y="464438"/>
                </a:moveTo>
                <a:lnTo>
                  <a:pt x="38100" y="464438"/>
                </a:lnTo>
                <a:lnTo>
                  <a:pt x="38100" y="502538"/>
                </a:lnTo>
                <a:lnTo>
                  <a:pt x="76200" y="502538"/>
                </a:lnTo>
                <a:lnTo>
                  <a:pt x="76200" y="464438"/>
                </a:lnTo>
                <a:close/>
              </a:path>
              <a:path w="114300" h="598169">
                <a:moveTo>
                  <a:pt x="114300" y="483488"/>
                </a:moveTo>
                <a:lnTo>
                  <a:pt x="76200" y="483488"/>
                </a:lnTo>
                <a:lnTo>
                  <a:pt x="76200" y="502538"/>
                </a:lnTo>
                <a:lnTo>
                  <a:pt x="104775" y="502538"/>
                </a:lnTo>
                <a:lnTo>
                  <a:pt x="114300" y="483488"/>
                </a:lnTo>
                <a:close/>
              </a:path>
              <a:path w="114300" h="598169">
                <a:moveTo>
                  <a:pt x="76200" y="388238"/>
                </a:moveTo>
                <a:lnTo>
                  <a:pt x="38100" y="388238"/>
                </a:lnTo>
                <a:lnTo>
                  <a:pt x="38100" y="426338"/>
                </a:lnTo>
                <a:lnTo>
                  <a:pt x="76200" y="426338"/>
                </a:lnTo>
                <a:lnTo>
                  <a:pt x="76200" y="388238"/>
                </a:lnTo>
                <a:close/>
              </a:path>
              <a:path w="114300" h="598169">
                <a:moveTo>
                  <a:pt x="76200" y="312038"/>
                </a:moveTo>
                <a:lnTo>
                  <a:pt x="38100" y="312038"/>
                </a:lnTo>
                <a:lnTo>
                  <a:pt x="38100" y="350138"/>
                </a:lnTo>
                <a:lnTo>
                  <a:pt x="76200" y="350138"/>
                </a:lnTo>
                <a:lnTo>
                  <a:pt x="76200" y="312038"/>
                </a:lnTo>
                <a:close/>
              </a:path>
              <a:path w="114300" h="598169">
                <a:moveTo>
                  <a:pt x="76200" y="235838"/>
                </a:moveTo>
                <a:lnTo>
                  <a:pt x="38100" y="235838"/>
                </a:lnTo>
                <a:lnTo>
                  <a:pt x="38100" y="273938"/>
                </a:lnTo>
                <a:lnTo>
                  <a:pt x="76200" y="273938"/>
                </a:lnTo>
                <a:lnTo>
                  <a:pt x="76200" y="235838"/>
                </a:lnTo>
                <a:close/>
              </a:path>
              <a:path w="114300" h="598169">
                <a:moveTo>
                  <a:pt x="76200" y="159638"/>
                </a:moveTo>
                <a:lnTo>
                  <a:pt x="38100" y="159638"/>
                </a:lnTo>
                <a:lnTo>
                  <a:pt x="38100" y="197738"/>
                </a:lnTo>
                <a:lnTo>
                  <a:pt x="76200" y="197738"/>
                </a:lnTo>
                <a:lnTo>
                  <a:pt x="76200" y="159638"/>
                </a:lnTo>
                <a:close/>
              </a:path>
              <a:path w="114300" h="598169">
                <a:moveTo>
                  <a:pt x="76200" y="95250"/>
                </a:moveTo>
                <a:lnTo>
                  <a:pt x="38100" y="95250"/>
                </a:lnTo>
                <a:lnTo>
                  <a:pt x="38100" y="121538"/>
                </a:lnTo>
                <a:lnTo>
                  <a:pt x="76200" y="121538"/>
                </a:lnTo>
                <a:lnTo>
                  <a:pt x="76200" y="95250"/>
                </a:lnTo>
                <a:close/>
              </a:path>
              <a:path w="114300" h="598169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598169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45491" y="5677001"/>
            <a:ext cx="61398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MingLiU-ExtB"/>
                <a:ea typeface="+mn-ea"/>
                <a:cs typeface="PMingLiU-ExtB"/>
              </a:rPr>
              <a:t>MAsked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MingLiU-ExtB"/>
                <a:ea typeface="+mn-ea"/>
                <a:cs typeface="PMingLiU-ExtB"/>
              </a:rPr>
              <a:t>Sequence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MingLiU-ExtB"/>
                <a:ea typeface="+mn-ea"/>
                <a:cs typeface="PMingLiU-ExtB"/>
              </a:rPr>
              <a:t>to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MingLiU-ExtB"/>
                <a:ea typeface="+mn-ea"/>
                <a:cs typeface="PMingLiU-ExtB"/>
              </a:rPr>
              <a:t>Sequence pre-training</a:t>
            </a:r>
            <a:r>
              <a:rPr kumimoji="0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MingLiU-ExtB"/>
                <a:ea typeface="+mn-ea"/>
                <a:cs typeface="PMingLiU-ExtB"/>
              </a:rPr>
              <a:t>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MingLiU-ExtB"/>
                <a:ea typeface="+mn-ea"/>
                <a:cs typeface="PMingLiU-ExtB"/>
              </a:rPr>
              <a:t>(MASS)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MingLiU-ExtB"/>
              <a:ea typeface="+mn-ea"/>
              <a:cs typeface="PMingLiU-ExtB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396990" y="5761126"/>
            <a:ext cx="2279466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[Song,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al.,</a:t>
            </a:r>
            <a:r>
              <a:rPr kumimoji="0" sz="1800" b="0" i="0" u="none" strike="noStrike" kern="1200" cap="none" spc="-8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-2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ICML’19]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5491" y="6130238"/>
            <a:ext cx="88411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PMingLiU-ExtB"/>
                <a:ea typeface="+mn-ea"/>
                <a:cs typeface="PMingLiU-ExtB"/>
              </a:rPr>
              <a:t>Bidirectional and Auto-Regressive Transformers (BART) </a:t>
            </a:r>
            <a:r>
              <a:rPr kumimoji="0" sz="2700" b="0" i="0" u="none" strike="noStrike" kern="1200" cap="none" spc="-7" normalizeH="0" baseline="-7716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[Lewis, et </a:t>
            </a:r>
            <a:r>
              <a:rPr kumimoji="0" sz="2700" b="0" i="0" u="none" strike="noStrike" kern="1200" cap="none" spc="0" normalizeH="0" baseline="-7716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al.,</a:t>
            </a:r>
            <a:r>
              <a:rPr kumimoji="0" sz="2700" b="0" i="0" u="none" strike="noStrike" kern="1200" cap="none" spc="209" normalizeH="0" baseline="-7716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700" b="0" i="0" u="none" strike="noStrike" kern="1200" cap="none" spc="0" normalizeH="0" baseline="-7716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arXiv’19]</a:t>
            </a:r>
            <a:endParaRPr kumimoji="0" sz="2700" b="0" i="0" u="none" strike="noStrike" kern="1200" cap="none" spc="0" normalizeH="0" baseline="-7716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230115" y="4790313"/>
            <a:ext cx="1292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Corrupted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" dirty="0"/>
              <a:t>Input</a:t>
            </a:r>
            <a:r>
              <a:rPr spc="-60" dirty="0"/>
              <a:t> </a:t>
            </a:r>
            <a:r>
              <a:rPr spc="-5" dirty="0"/>
              <a:t>Corruption</a:t>
            </a:r>
          </a:p>
        </p:txBody>
      </p:sp>
      <p:sp>
        <p:nvSpPr>
          <p:cNvPr id="3" name="object 3"/>
          <p:cNvSpPr/>
          <p:nvPr/>
        </p:nvSpPr>
        <p:spPr>
          <a:xfrm>
            <a:off x="1522475" y="1193291"/>
            <a:ext cx="1421891" cy="21229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7542" y="2756357"/>
            <a:ext cx="2797175" cy="1199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BART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60375" algn="l"/>
                <a:tab pos="815340" algn="l"/>
                <a:tab pos="1718945" algn="l"/>
                <a:tab pos="2149475" algn="l"/>
                <a:tab pos="2610485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	B	[SEP]	C	D	E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858000" y="1635251"/>
            <a:ext cx="512064" cy="5242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58000" y="1635251"/>
            <a:ext cx="512445" cy="524510"/>
          </a:xfrm>
          <a:custGeom>
            <a:avLst/>
            <a:gdLst/>
            <a:ahLst/>
            <a:cxnLst/>
            <a:rect l="l" t="t" r="r" b="b"/>
            <a:pathLst>
              <a:path w="512445" h="524510">
                <a:moveTo>
                  <a:pt x="0" y="85344"/>
                </a:moveTo>
                <a:lnTo>
                  <a:pt x="6709" y="52131"/>
                </a:lnTo>
                <a:lnTo>
                  <a:pt x="25003" y="25003"/>
                </a:lnTo>
                <a:lnTo>
                  <a:pt x="52131" y="6709"/>
                </a:lnTo>
                <a:lnTo>
                  <a:pt x="85344" y="0"/>
                </a:lnTo>
                <a:lnTo>
                  <a:pt x="426720" y="0"/>
                </a:lnTo>
                <a:lnTo>
                  <a:pt x="459932" y="6709"/>
                </a:lnTo>
                <a:lnTo>
                  <a:pt x="487060" y="25003"/>
                </a:lnTo>
                <a:lnTo>
                  <a:pt x="505354" y="52131"/>
                </a:lnTo>
                <a:lnTo>
                  <a:pt x="512064" y="85344"/>
                </a:lnTo>
                <a:lnTo>
                  <a:pt x="512064" y="438912"/>
                </a:lnTo>
                <a:lnTo>
                  <a:pt x="505354" y="472124"/>
                </a:lnTo>
                <a:lnTo>
                  <a:pt x="487060" y="499252"/>
                </a:lnTo>
                <a:lnTo>
                  <a:pt x="459932" y="517546"/>
                </a:lnTo>
                <a:lnTo>
                  <a:pt x="426720" y="524256"/>
                </a:lnTo>
                <a:lnTo>
                  <a:pt x="85344" y="524256"/>
                </a:lnTo>
                <a:lnTo>
                  <a:pt x="52131" y="517546"/>
                </a:lnTo>
                <a:lnTo>
                  <a:pt x="25003" y="499252"/>
                </a:lnTo>
                <a:lnTo>
                  <a:pt x="6709" y="472124"/>
                </a:lnTo>
                <a:lnTo>
                  <a:pt x="0" y="438912"/>
                </a:lnTo>
                <a:lnTo>
                  <a:pt x="0" y="85344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95215" y="3569919"/>
            <a:ext cx="27997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442595" algn="l"/>
                <a:tab pos="905510" algn="l"/>
                <a:tab pos="1240155" algn="l"/>
                <a:tab pos="2143125" algn="l"/>
                <a:tab pos="2592705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	D	E	[SE</a:t>
            </a:r>
            <a:r>
              <a:rPr kumimoji="0" sz="28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]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	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	</a:t>
            </a: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29885" y="5405120"/>
            <a:ext cx="231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09615" y="5338571"/>
            <a:ext cx="512063" cy="5227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09615" y="5338571"/>
            <a:ext cx="512445" cy="523240"/>
          </a:xfrm>
          <a:custGeom>
            <a:avLst/>
            <a:gdLst/>
            <a:ahLst/>
            <a:cxnLst/>
            <a:rect l="l" t="t" r="r" b="b"/>
            <a:pathLst>
              <a:path w="512445" h="523239">
                <a:moveTo>
                  <a:pt x="0" y="85343"/>
                </a:moveTo>
                <a:lnTo>
                  <a:pt x="6709" y="52131"/>
                </a:lnTo>
                <a:lnTo>
                  <a:pt x="25003" y="25003"/>
                </a:lnTo>
                <a:lnTo>
                  <a:pt x="52131" y="6709"/>
                </a:lnTo>
                <a:lnTo>
                  <a:pt x="85344" y="0"/>
                </a:lnTo>
                <a:lnTo>
                  <a:pt x="426720" y="0"/>
                </a:lnTo>
                <a:lnTo>
                  <a:pt x="459932" y="6709"/>
                </a:lnTo>
                <a:lnTo>
                  <a:pt x="487060" y="25003"/>
                </a:lnTo>
                <a:lnTo>
                  <a:pt x="505354" y="52131"/>
                </a:lnTo>
                <a:lnTo>
                  <a:pt x="512063" y="85343"/>
                </a:lnTo>
                <a:lnTo>
                  <a:pt x="512063" y="437387"/>
                </a:lnTo>
                <a:lnTo>
                  <a:pt x="505354" y="470605"/>
                </a:lnTo>
                <a:lnTo>
                  <a:pt x="487060" y="497733"/>
                </a:lnTo>
                <a:lnTo>
                  <a:pt x="459932" y="516024"/>
                </a:lnTo>
                <a:lnTo>
                  <a:pt x="426720" y="522731"/>
                </a:lnTo>
                <a:lnTo>
                  <a:pt x="85344" y="522731"/>
                </a:lnTo>
                <a:lnTo>
                  <a:pt x="52131" y="516024"/>
                </a:lnTo>
                <a:lnTo>
                  <a:pt x="25003" y="497733"/>
                </a:lnTo>
                <a:lnTo>
                  <a:pt x="6709" y="470605"/>
                </a:lnTo>
                <a:lnTo>
                  <a:pt x="0" y="437387"/>
                </a:lnTo>
                <a:lnTo>
                  <a:pt x="0" y="8534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316723" y="5375147"/>
            <a:ext cx="512064" cy="5227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16723" y="5375147"/>
            <a:ext cx="512445" cy="523240"/>
          </a:xfrm>
          <a:custGeom>
            <a:avLst/>
            <a:gdLst/>
            <a:ahLst/>
            <a:cxnLst/>
            <a:rect l="l" t="t" r="r" b="b"/>
            <a:pathLst>
              <a:path w="512445" h="523239">
                <a:moveTo>
                  <a:pt x="0" y="85343"/>
                </a:moveTo>
                <a:lnTo>
                  <a:pt x="6709" y="52131"/>
                </a:lnTo>
                <a:lnTo>
                  <a:pt x="25003" y="25003"/>
                </a:lnTo>
                <a:lnTo>
                  <a:pt x="52131" y="6709"/>
                </a:lnTo>
                <a:lnTo>
                  <a:pt x="85344" y="0"/>
                </a:lnTo>
                <a:lnTo>
                  <a:pt x="426720" y="0"/>
                </a:lnTo>
                <a:lnTo>
                  <a:pt x="459932" y="6709"/>
                </a:lnTo>
                <a:lnTo>
                  <a:pt x="487060" y="25003"/>
                </a:lnTo>
                <a:lnTo>
                  <a:pt x="505354" y="52131"/>
                </a:lnTo>
                <a:lnTo>
                  <a:pt x="512064" y="85343"/>
                </a:lnTo>
                <a:lnTo>
                  <a:pt x="512064" y="437388"/>
                </a:lnTo>
                <a:lnTo>
                  <a:pt x="505354" y="470605"/>
                </a:lnTo>
                <a:lnTo>
                  <a:pt x="487060" y="497733"/>
                </a:lnTo>
                <a:lnTo>
                  <a:pt x="459932" y="516024"/>
                </a:lnTo>
                <a:lnTo>
                  <a:pt x="426720" y="522731"/>
                </a:lnTo>
                <a:lnTo>
                  <a:pt x="85344" y="522731"/>
                </a:lnTo>
                <a:lnTo>
                  <a:pt x="52131" y="516024"/>
                </a:lnTo>
                <a:lnTo>
                  <a:pt x="25003" y="497733"/>
                </a:lnTo>
                <a:lnTo>
                  <a:pt x="6709" y="470605"/>
                </a:lnTo>
                <a:lnTo>
                  <a:pt x="0" y="437388"/>
                </a:lnTo>
                <a:lnTo>
                  <a:pt x="0" y="85343"/>
                </a:lnTo>
                <a:close/>
              </a:path>
            </a:pathLst>
          </a:custGeom>
          <a:ln w="6096">
            <a:solidFill>
              <a:srgbClr val="A4A4A4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215666" y="409955"/>
            <a:ext cx="665822" cy="11414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95919" y="930097"/>
            <a:ext cx="74358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MASS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21785" y="1887220"/>
            <a:ext cx="1172210" cy="1673225"/>
          </a:xfrm>
          <a:custGeom>
            <a:avLst/>
            <a:gdLst/>
            <a:ahLst/>
            <a:cxnLst/>
            <a:rect l="l" t="t" r="r" b="b"/>
            <a:pathLst>
              <a:path w="1172210" h="1673225">
                <a:moveTo>
                  <a:pt x="18414" y="1546352"/>
                </a:moveTo>
                <a:lnTo>
                  <a:pt x="0" y="1672716"/>
                </a:lnTo>
                <a:lnTo>
                  <a:pt x="112140" y="1611629"/>
                </a:lnTo>
                <a:lnTo>
                  <a:pt x="103206" y="1605406"/>
                </a:lnTo>
                <a:lnTo>
                  <a:pt x="69976" y="1605406"/>
                </a:lnTo>
                <a:lnTo>
                  <a:pt x="38735" y="1583689"/>
                </a:lnTo>
                <a:lnTo>
                  <a:pt x="49600" y="1568071"/>
                </a:lnTo>
                <a:lnTo>
                  <a:pt x="18414" y="1546352"/>
                </a:lnTo>
                <a:close/>
              </a:path>
              <a:path w="1172210" h="1673225">
                <a:moveTo>
                  <a:pt x="49600" y="1568071"/>
                </a:moveTo>
                <a:lnTo>
                  <a:pt x="38735" y="1583689"/>
                </a:lnTo>
                <a:lnTo>
                  <a:pt x="69976" y="1605406"/>
                </a:lnTo>
                <a:lnTo>
                  <a:pt x="80822" y="1589817"/>
                </a:lnTo>
                <a:lnTo>
                  <a:pt x="49600" y="1568071"/>
                </a:lnTo>
                <a:close/>
              </a:path>
              <a:path w="1172210" h="1673225">
                <a:moveTo>
                  <a:pt x="80822" y="1589817"/>
                </a:moveTo>
                <a:lnTo>
                  <a:pt x="69976" y="1605406"/>
                </a:lnTo>
                <a:lnTo>
                  <a:pt x="103206" y="1605406"/>
                </a:lnTo>
                <a:lnTo>
                  <a:pt x="80822" y="1589817"/>
                </a:lnTo>
                <a:close/>
              </a:path>
              <a:path w="1172210" h="1673225">
                <a:moveTo>
                  <a:pt x="1140460" y="0"/>
                </a:moveTo>
                <a:lnTo>
                  <a:pt x="49600" y="1568071"/>
                </a:lnTo>
                <a:lnTo>
                  <a:pt x="80822" y="1589817"/>
                </a:lnTo>
                <a:lnTo>
                  <a:pt x="1171702" y="21843"/>
                </a:lnTo>
                <a:lnTo>
                  <a:pt x="114046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621785" y="2844673"/>
            <a:ext cx="1188085" cy="910590"/>
          </a:xfrm>
          <a:custGeom>
            <a:avLst/>
            <a:gdLst/>
            <a:ahLst/>
            <a:cxnLst/>
            <a:rect l="l" t="t" r="r" b="b"/>
            <a:pathLst>
              <a:path w="1188085" h="910589">
                <a:moveTo>
                  <a:pt x="56387" y="795654"/>
                </a:moveTo>
                <a:lnTo>
                  <a:pt x="0" y="910335"/>
                </a:lnTo>
                <a:lnTo>
                  <a:pt x="125602" y="886587"/>
                </a:lnTo>
                <a:lnTo>
                  <a:pt x="111295" y="867790"/>
                </a:lnTo>
                <a:lnTo>
                  <a:pt x="87375" y="867790"/>
                </a:lnTo>
                <a:lnTo>
                  <a:pt x="64262" y="837564"/>
                </a:lnTo>
                <a:lnTo>
                  <a:pt x="79475" y="825986"/>
                </a:lnTo>
                <a:lnTo>
                  <a:pt x="56387" y="795654"/>
                </a:lnTo>
                <a:close/>
              </a:path>
              <a:path w="1188085" h="910589">
                <a:moveTo>
                  <a:pt x="79475" y="825986"/>
                </a:moveTo>
                <a:lnTo>
                  <a:pt x="64262" y="837564"/>
                </a:lnTo>
                <a:lnTo>
                  <a:pt x="87375" y="867790"/>
                </a:lnTo>
                <a:lnTo>
                  <a:pt x="102521" y="856263"/>
                </a:lnTo>
                <a:lnTo>
                  <a:pt x="79475" y="825986"/>
                </a:lnTo>
                <a:close/>
              </a:path>
              <a:path w="1188085" h="910589">
                <a:moveTo>
                  <a:pt x="102521" y="856263"/>
                </a:moveTo>
                <a:lnTo>
                  <a:pt x="87375" y="867790"/>
                </a:lnTo>
                <a:lnTo>
                  <a:pt x="111295" y="867790"/>
                </a:lnTo>
                <a:lnTo>
                  <a:pt x="102521" y="856263"/>
                </a:lnTo>
                <a:close/>
              </a:path>
              <a:path w="1188085" h="910589">
                <a:moveTo>
                  <a:pt x="1164843" y="0"/>
                </a:moveTo>
                <a:lnTo>
                  <a:pt x="79475" y="825986"/>
                </a:lnTo>
                <a:lnTo>
                  <a:pt x="102521" y="856263"/>
                </a:lnTo>
                <a:lnTo>
                  <a:pt x="1187830" y="30225"/>
                </a:lnTo>
                <a:lnTo>
                  <a:pt x="11648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856734" y="1645996"/>
            <a:ext cx="4074795" cy="1685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Tx/>
              <a:buSzTx/>
              <a:buFontTx/>
              <a:buNone/>
              <a:tabLst>
                <a:tab pos="460375" algn="l"/>
                <a:tab pos="815340" algn="l"/>
                <a:tab pos="1718310" algn="l"/>
                <a:tab pos="2149475" algn="l"/>
                <a:tab pos="260985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	B	[SEP]	C	D	E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36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32384" marR="0" lvl="0" indent="0" algn="l" defTabSz="914400" rtl="0" eaLnBrk="1" fontAlgn="auto" latinLnBrk="0" hangingPunct="1">
              <a:lnSpc>
                <a:spcPts val="299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80695" algn="l"/>
                <a:tab pos="835660" algn="l"/>
                <a:tab pos="1739264" algn="l"/>
                <a:tab pos="2169795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	B	[SEP]	C	E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552700" marR="0" lvl="0" indent="0" algn="l" defTabSz="914400" rtl="0" eaLnBrk="1" fontAlgn="auto" latinLnBrk="0" hangingPunct="1">
              <a:lnSpc>
                <a:spcPts val="251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(Delete</a:t>
            </a:r>
            <a:r>
              <a:rPr kumimoji="0" sz="2400" b="0" i="0" u="none" strike="noStrike" kern="1200" cap="none" spc="-6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“D”)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621785" y="3783710"/>
            <a:ext cx="1195070" cy="114300"/>
          </a:xfrm>
          <a:custGeom>
            <a:avLst/>
            <a:gdLst/>
            <a:ahLst/>
            <a:cxnLst/>
            <a:rect l="l" t="t" r="r" b="b"/>
            <a:pathLst>
              <a:path w="1195070" h="114300">
                <a:moveTo>
                  <a:pt x="113284" y="0"/>
                </a:moveTo>
                <a:lnTo>
                  <a:pt x="0" y="59181"/>
                </a:lnTo>
                <a:lnTo>
                  <a:pt x="115315" y="114300"/>
                </a:lnTo>
                <a:lnTo>
                  <a:pt x="114645" y="76581"/>
                </a:lnTo>
                <a:lnTo>
                  <a:pt x="95630" y="76581"/>
                </a:lnTo>
                <a:lnTo>
                  <a:pt x="94868" y="38481"/>
                </a:lnTo>
                <a:lnTo>
                  <a:pt x="113961" y="38136"/>
                </a:lnTo>
                <a:lnTo>
                  <a:pt x="113284" y="0"/>
                </a:lnTo>
                <a:close/>
              </a:path>
              <a:path w="1195070" h="114300">
                <a:moveTo>
                  <a:pt x="113961" y="38136"/>
                </a:moveTo>
                <a:lnTo>
                  <a:pt x="94868" y="38481"/>
                </a:lnTo>
                <a:lnTo>
                  <a:pt x="95630" y="76581"/>
                </a:lnTo>
                <a:lnTo>
                  <a:pt x="114639" y="76238"/>
                </a:lnTo>
                <a:lnTo>
                  <a:pt x="113961" y="38136"/>
                </a:lnTo>
                <a:close/>
              </a:path>
              <a:path w="1195070" h="114300">
                <a:moveTo>
                  <a:pt x="114639" y="76238"/>
                </a:moveTo>
                <a:lnTo>
                  <a:pt x="95630" y="76581"/>
                </a:lnTo>
                <a:lnTo>
                  <a:pt x="114645" y="76581"/>
                </a:lnTo>
                <a:lnTo>
                  <a:pt x="114639" y="76238"/>
                </a:lnTo>
                <a:close/>
              </a:path>
              <a:path w="1195070" h="114300">
                <a:moveTo>
                  <a:pt x="1194308" y="18668"/>
                </a:moveTo>
                <a:lnTo>
                  <a:pt x="113961" y="38136"/>
                </a:lnTo>
                <a:lnTo>
                  <a:pt x="114639" y="76238"/>
                </a:lnTo>
                <a:lnTo>
                  <a:pt x="1194942" y="56768"/>
                </a:lnTo>
                <a:lnTo>
                  <a:pt x="1194308" y="18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621785" y="3998214"/>
            <a:ext cx="1204595" cy="715645"/>
          </a:xfrm>
          <a:custGeom>
            <a:avLst/>
            <a:gdLst/>
            <a:ahLst/>
            <a:cxnLst/>
            <a:rect l="l" t="t" r="r" b="b"/>
            <a:pathLst>
              <a:path w="1204595" h="715645">
                <a:moveTo>
                  <a:pt x="108263" y="41245"/>
                </a:moveTo>
                <a:lnTo>
                  <a:pt x="89023" y="74101"/>
                </a:lnTo>
                <a:lnTo>
                  <a:pt x="1185037" y="715518"/>
                </a:lnTo>
                <a:lnTo>
                  <a:pt x="1204214" y="682625"/>
                </a:lnTo>
                <a:lnTo>
                  <a:pt x="108263" y="41245"/>
                </a:lnTo>
                <a:close/>
              </a:path>
              <a:path w="1204595" h="715645">
                <a:moveTo>
                  <a:pt x="0" y="0"/>
                </a:moveTo>
                <a:lnTo>
                  <a:pt x="69723" y="107061"/>
                </a:lnTo>
                <a:lnTo>
                  <a:pt x="89023" y="74101"/>
                </a:lnTo>
                <a:lnTo>
                  <a:pt x="72643" y="64516"/>
                </a:lnTo>
                <a:lnTo>
                  <a:pt x="91821" y="31623"/>
                </a:lnTo>
                <a:lnTo>
                  <a:pt x="113898" y="31623"/>
                </a:lnTo>
                <a:lnTo>
                  <a:pt x="127508" y="8381"/>
                </a:lnTo>
                <a:lnTo>
                  <a:pt x="0" y="0"/>
                </a:lnTo>
                <a:close/>
              </a:path>
              <a:path w="1204595" h="715645">
                <a:moveTo>
                  <a:pt x="91821" y="31623"/>
                </a:moveTo>
                <a:lnTo>
                  <a:pt x="72643" y="64516"/>
                </a:lnTo>
                <a:lnTo>
                  <a:pt x="89023" y="74101"/>
                </a:lnTo>
                <a:lnTo>
                  <a:pt x="108263" y="41245"/>
                </a:lnTo>
                <a:lnTo>
                  <a:pt x="91821" y="31623"/>
                </a:lnTo>
                <a:close/>
              </a:path>
              <a:path w="1204595" h="715645">
                <a:moveTo>
                  <a:pt x="113898" y="31623"/>
                </a:moveTo>
                <a:lnTo>
                  <a:pt x="91821" y="31623"/>
                </a:lnTo>
                <a:lnTo>
                  <a:pt x="108263" y="41245"/>
                </a:lnTo>
                <a:lnTo>
                  <a:pt x="113898" y="3162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556253" y="4149090"/>
            <a:ext cx="1310005" cy="1518920"/>
          </a:xfrm>
          <a:custGeom>
            <a:avLst/>
            <a:gdLst/>
            <a:ahLst/>
            <a:cxnLst/>
            <a:rect l="l" t="t" r="r" b="b"/>
            <a:pathLst>
              <a:path w="1310004" h="1518920">
                <a:moveTo>
                  <a:pt x="88989" y="74248"/>
                </a:moveTo>
                <a:lnTo>
                  <a:pt x="60111" y="99103"/>
                </a:lnTo>
                <a:lnTo>
                  <a:pt x="1280795" y="1518780"/>
                </a:lnTo>
                <a:lnTo>
                  <a:pt x="1309624" y="1493951"/>
                </a:lnTo>
                <a:lnTo>
                  <a:pt x="88989" y="74248"/>
                </a:lnTo>
                <a:close/>
              </a:path>
              <a:path w="1310004" h="1518920">
                <a:moveTo>
                  <a:pt x="0" y="0"/>
                </a:moveTo>
                <a:lnTo>
                  <a:pt x="31242" y="123952"/>
                </a:lnTo>
                <a:lnTo>
                  <a:pt x="60111" y="99103"/>
                </a:lnTo>
                <a:lnTo>
                  <a:pt x="47625" y="84582"/>
                </a:lnTo>
                <a:lnTo>
                  <a:pt x="76581" y="59817"/>
                </a:lnTo>
                <a:lnTo>
                  <a:pt x="105756" y="59817"/>
                </a:lnTo>
                <a:lnTo>
                  <a:pt x="117856" y="49403"/>
                </a:lnTo>
                <a:lnTo>
                  <a:pt x="0" y="0"/>
                </a:lnTo>
                <a:close/>
              </a:path>
              <a:path w="1310004" h="1518920">
                <a:moveTo>
                  <a:pt x="76581" y="59817"/>
                </a:moveTo>
                <a:lnTo>
                  <a:pt x="47625" y="84582"/>
                </a:lnTo>
                <a:lnTo>
                  <a:pt x="60111" y="99103"/>
                </a:lnTo>
                <a:lnTo>
                  <a:pt x="88989" y="74248"/>
                </a:lnTo>
                <a:lnTo>
                  <a:pt x="76581" y="59817"/>
                </a:lnTo>
                <a:close/>
              </a:path>
              <a:path w="1310004" h="1518920">
                <a:moveTo>
                  <a:pt x="105756" y="59817"/>
                </a:moveTo>
                <a:lnTo>
                  <a:pt x="76581" y="59817"/>
                </a:lnTo>
                <a:lnTo>
                  <a:pt x="88989" y="74248"/>
                </a:lnTo>
                <a:lnTo>
                  <a:pt x="105756" y="598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773292" y="5190289"/>
            <a:ext cx="2514600" cy="1216660"/>
          </a:xfrm>
          <a:prstGeom prst="rect">
            <a:avLst/>
          </a:prstGeom>
        </p:spPr>
        <p:txBody>
          <a:bodyPr vert="horz" wrap="square" lIns="0" tIns="226695" rIns="0" bIns="0" rtlCol="0">
            <a:spAutoFit/>
          </a:bodyPr>
          <a:lstStyle/>
          <a:p>
            <a:pPr marL="183515" marR="0" lvl="0" indent="0" algn="l" defTabSz="914400" rtl="0" eaLnBrk="1" fontAlgn="auto" latinLnBrk="0" hangingPunct="1">
              <a:lnSpc>
                <a:spcPct val="100000"/>
              </a:lnSpc>
              <a:spcBef>
                <a:spcPts val="1785"/>
              </a:spcBef>
              <a:spcAft>
                <a:spcPts val="0"/>
              </a:spcAft>
              <a:buClrTx/>
              <a:buSzTx/>
              <a:buFontTx/>
              <a:buNone/>
              <a:tabLst>
                <a:tab pos="537845" algn="l"/>
                <a:tab pos="232791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B	[SEP]	E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1200" cap="none" spc="-7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Text</a:t>
            </a:r>
            <a:r>
              <a:rPr kumimoji="0" sz="2400" b="1" i="0" u="none" strike="noStrike" kern="1200" cap="none" spc="-1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 </a:t>
            </a:r>
            <a:r>
              <a:rPr kumimoji="0" sz="2400" b="1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Microsoft JhengHei"/>
                <a:ea typeface="+mn-ea"/>
                <a:cs typeface="Microsoft JhengHei"/>
              </a:rPr>
              <a:t>Infilling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JhengHei"/>
              <a:ea typeface="+mn-ea"/>
              <a:cs typeface="Microsoft JhengHe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3514" y="4896739"/>
            <a:ext cx="316738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lvl="0" indent="-28638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</a:tabLst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Permutation 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/</a:t>
            </a:r>
            <a:r>
              <a:rPr kumimoji="0" sz="24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Rotation  </a:t>
            </a: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do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not perform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well.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99085" marR="623570" lvl="0" indent="-28638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99085" algn="l"/>
                <a:tab pos="299720" algn="l"/>
                <a:tab pos="1917700" algn="l"/>
              </a:tabLst>
              <a:defRPr/>
            </a:pPr>
            <a:r>
              <a:rPr kumimoji="0" sz="2400" b="0" i="0" u="none" strike="noStrike" kern="1200" cap="none" spc="-6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Text</a:t>
            </a:r>
            <a:r>
              <a:rPr kumimoji="0" sz="2400" b="0" i="0" u="none" strike="noStrike" kern="1200" cap="none" spc="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Infilling	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is 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consistently</a:t>
            </a:r>
            <a:r>
              <a:rPr kumimoji="0" sz="2400" b="0" i="0" u="none" strike="noStrike" kern="1200" cap="none" spc="-9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good.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895215" y="3857119"/>
            <a:ext cx="4068445" cy="134302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2312035" marR="0" lvl="0" indent="0" algn="l" defTabSz="914400" rtl="0" eaLnBrk="1" fontAlgn="auto" latinLnBrk="0" hangingPunct="1">
              <a:lnSpc>
                <a:spcPct val="100000"/>
              </a:lnSpc>
              <a:spcBef>
                <a:spcPts val="9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(p</a:t>
            </a:r>
            <a:r>
              <a:rPr kumimoji="0" sz="2400" b="0" i="0" u="none" strike="noStrike" kern="1200" cap="none" spc="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e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rmu</a:t>
            </a:r>
            <a:r>
              <a:rPr kumimoji="0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</a:t>
            </a:r>
            <a:r>
              <a:rPr kumimoji="0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tion)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2700" marR="0" lvl="0" indent="0" algn="l" defTabSz="914400" rtl="0" eaLnBrk="1" fontAlgn="auto" latinLnBrk="0" hangingPunct="1">
              <a:lnSpc>
                <a:spcPts val="3110"/>
              </a:lnSpc>
              <a:spcBef>
                <a:spcPts val="945"/>
              </a:spcBef>
              <a:spcAft>
                <a:spcPts val="0"/>
              </a:spcAft>
              <a:buClrTx/>
              <a:buSzTx/>
              <a:buFontTx/>
              <a:buNone/>
              <a:tabLst>
                <a:tab pos="474345" algn="l"/>
                <a:tab pos="889000" algn="l"/>
                <a:tab pos="1337945" algn="l"/>
                <a:tab pos="1692910" algn="l"/>
                <a:tab pos="2595880" algn="l"/>
              </a:tabLst>
              <a:defRPr/>
            </a:pPr>
            <a:r>
              <a:rPr kumimoji="0" sz="2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D	E	A	B	[SEP]	C</a:t>
            </a:r>
            <a:endParaRPr kumimoji="0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336800" marR="0" lvl="0" indent="0" algn="l" defTabSz="914400" rtl="0" eaLnBrk="1" fontAlgn="auto" latinLnBrk="0" hangingPunct="1">
              <a:lnSpc>
                <a:spcPts val="26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(rotation)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</p:cSld>
  <p:clrMapOvr>
    <a:masterClrMapping/>
  </p:clrMapOvr>
  <p:transition spd="slow"/>
</p:sld>
</file>

<file path=ppt/theme/theme1.xml><?xml version="1.0" encoding="utf-8"?>
<a:theme xmlns:a="http://schemas.openxmlformats.org/drawingml/2006/main" name="1_NSFC建设方案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研制报告Ver1.12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normAutofit fontScale="85000" lnSpcReduction="10000"/>
      </a:bodyPr>
      <a:lstStyle>
        <a:defPPr>
          <a:defRPr sz="2400" dirty="0" smtClean="0"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defRPr>
        </a:defPPr>
      </a:lstStyle>
    </a:txDef>
  </a:objectDefaults>
  <a:extraClrSchemeLst>
    <a:extraClrScheme>
      <a:clrScheme name="研制报告Ver1.12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研制报告Ver1.12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NSFC建设方案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研制报告Ver1.12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normAutofit fontScale="85000" lnSpcReduction="10000"/>
      </a:bodyPr>
      <a:lstStyle>
        <a:defPPr>
          <a:defRPr sz="2400" dirty="0" smtClean="0"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defRPr>
        </a:defPPr>
      </a:lstStyle>
    </a:txDef>
  </a:objectDefaults>
  <a:extraClrSchemeLst>
    <a:extraClrScheme>
      <a:clrScheme name="研制报告Ver1.12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研制报告Ver1.12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10283</TotalTime>
  <Words>3486</Words>
  <Application>Microsoft Office PowerPoint</Application>
  <PresentationFormat>全屏显示(4:3)</PresentationFormat>
  <Paragraphs>1419</Paragraphs>
  <Slides>119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119</vt:i4>
      </vt:variant>
    </vt:vector>
  </HeadingPairs>
  <TitlesOfParts>
    <vt:vector size="133" baseType="lpstr">
      <vt:lpstr>Microsoft JhengHei</vt:lpstr>
      <vt:lpstr>PMingLiU-ExtB</vt:lpstr>
      <vt:lpstr>黑体</vt:lpstr>
      <vt:lpstr>宋体</vt:lpstr>
      <vt:lpstr>Arial</vt:lpstr>
      <vt:lpstr>Calibri</vt:lpstr>
      <vt:lpstr>Calibri Light</vt:lpstr>
      <vt:lpstr>Cambria Math</vt:lpstr>
      <vt:lpstr>Times New Roman</vt:lpstr>
      <vt:lpstr>Verdana</vt:lpstr>
      <vt:lpstr>Wingdings</vt:lpstr>
      <vt:lpstr>1_NSFC建设方案主题</vt:lpstr>
      <vt:lpstr>1_Office Theme</vt:lpstr>
      <vt:lpstr>2_NSFC建设方案主题</vt:lpstr>
      <vt:lpstr>Transformers, BERT and their variants</vt:lpstr>
      <vt:lpstr>Outline</vt:lpstr>
      <vt:lpstr>Sequence</vt:lpstr>
      <vt:lpstr>Sequence</vt:lpstr>
      <vt:lpstr>Self-Attention</vt:lpstr>
      <vt:lpstr>Self-attention https://arxiv.org/abs/1706.03762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Self-attention</vt:lpstr>
      <vt:lpstr>Multi-head Self-attention</vt:lpstr>
      <vt:lpstr>Multi-head Self-attention</vt:lpstr>
      <vt:lpstr>Multi-head Self-attention</vt:lpstr>
      <vt:lpstr>Positional Encoding</vt:lpstr>
      <vt:lpstr>𝑥𝑖</vt:lpstr>
      <vt:lpstr>Seq2seq with Attention</vt:lpstr>
      <vt:lpstr>Transformer</vt:lpstr>
      <vt:lpstr>Transformer</vt:lpstr>
      <vt:lpstr>Attention Visualization</vt:lpstr>
      <vt:lpstr>Attention Visualization</vt:lpstr>
      <vt:lpstr>Multi-head Attention</vt:lpstr>
      <vt:lpstr>Sandwich Transformers</vt:lpstr>
      <vt:lpstr>Same parameters but different order</vt:lpstr>
      <vt:lpstr>Are Balanced Architectures Better?</vt:lpstr>
      <vt:lpstr>Sandwich Coefficient</vt:lpstr>
      <vt:lpstr>Experiment</vt:lpstr>
      <vt:lpstr>Universal Transformer</vt:lpstr>
      <vt:lpstr>Dynamic Halting</vt:lpstr>
      <vt:lpstr>Experiment(s)</vt:lpstr>
      <vt:lpstr>Result(s)</vt:lpstr>
      <vt:lpstr>Residual Shuffle Exchange Network  </vt:lpstr>
      <vt:lpstr>Shuffle, Exchange</vt:lpstr>
      <vt:lpstr>Shuffle, Exchange</vt:lpstr>
      <vt:lpstr>Switch Unit    </vt:lpstr>
      <vt:lpstr>Exchange</vt:lpstr>
      <vt:lpstr>Switch Unit     </vt:lpstr>
      <vt:lpstr>Residual Shuffle Exchange Network </vt:lpstr>
      <vt:lpstr>Butterfly Network</vt:lpstr>
      <vt:lpstr>Residual Shuffle Exchange Network       Residual Shuffle Exchange Network </vt:lpstr>
      <vt:lpstr>Experiment(s)</vt:lpstr>
      <vt:lpstr>MLP-Mixer</vt:lpstr>
      <vt:lpstr>Pre-train model -- BERT and its variants</vt:lpstr>
      <vt:lpstr>Model</vt:lpstr>
      <vt:lpstr>PowerPoint 演示文稿</vt:lpstr>
      <vt:lpstr>Questions</vt:lpstr>
      <vt:lpstr>Pre-train Model</vt:lpstr>
      <vt:lpstr>Pre-train Model</vt:lpstr>
      <vt:lpstr>Pre-train Model</vt:lpstr>
      <vt:lpstr>Pre-train Model</vt:lpstr>
      <vt:lpstr>Pre-train Model</vt:lpstr>
      <vt:lpstr>Pre-train Model</vt:lpstr>
      <vt:lpstr>Pre-train Model</vt:lpstr>
      <vt:lpstr>PowerPoint 演示文稿</vt:lpstr>
      <vt:lpstr>Bigger Model</vt:lpstr>
      <vt:lpstr>Smaller Model</vt:lpstr>
      <vt:lpstr>Smaller Model</vt:lpstr>
      <vt:lpstr>Network Architecture</vt:lpstr>
      <vt:lpstr>How to fine-tune</vt:lpstr>
      <vt:lpstr>NLP tasks</vt:lpstr>
      <vt:lpstr>Input</vt:lpstr>
      <vt:lpstr>Output</vt:lpstr>
      <vt:lpstr>Output</vt:lpstr>
      <vt:lpstr>Output</vt:lpstr>
      <vt:lpstr>Copy from Input (BERT)</vt:lpstr>
      <vt:lpstr>Copy from Input (BERT)</vt:lpstr>
      <vt:lpstr>Output – General Sequence (v1)</vt:lpstr>
      <vt:lpstr>Output – General Sequence (v2)</vt:lpstr>
      <vt:lpstr>How to  fine-tune</vt:lpstr>
      <vt:lpstr>Adaptor</vt:lpstr>
      <vt:lpstr>Adaptor</vt:lpstr>
      <vt:lpstr>PowerPoint 演示文稿</vt:lpstr>
      <vt:lpstr>PowerPoint 演示文稿</vt:lpstr>
      <vt:lpstr>Weighted Features </vt:lpstr>
      <vt:lpstr>Why Pre-train Models?</vt:lpstr>
      <vt:lpstr>Why Fine-tune?</vt:lpstr>
      <vt:lpstr>Why Fine-tune?</vt:lpstr>
      <vt:lpstr>How to Pre-train</vt:lpstr>
      <vt:lpstr>Pre-training by Translation</vt:lpstr>
      <vt:lpstr>Self-supervised Learning</vt:lpstr>
      <vt:lpstr>Why Self-Supervised Learning?</vt:lpstr>
      <vt:lpstr>Masking Input</vt:lpstr>
      <vt:lpstr>Masking Input</vt:lpstr>
      <vt:lpstr>Masking Input</vt:lpstr>
      <vt:lpstr>SpanBert</vt:lpstr>
      <vt:lpstr>XLNet [Yang, et al., NeurIPS’19]</vt:lpstr>
      <vt:lpstr>Predict Next Token</vt:lpstr>
      <vt:lpstr>Predict Next Token</vt:lpstr>
      <vt:lpstr>Predict Next Token</vt:lpstr>
      <vt:lpstr>You shall know a word by  the company it keeps</vt:lpstr>
      <vt:lpstr>Predict Next Token - Bidirectional</vt:lpstr>
      <vt:lpstr>BERT cannot talk?</vt:lpstr>
      <vt:lpstr>MASS / BART</vt:lpstr>
      <vt:lpstr>Input Corruption</vt:lpstr>
      <vt:lpstr>UniLM</vt:lpstr>
      <vt:lpstr>UniLM</vt:lpstr>
      <vt:lpstr>Replace or Not?</vt:lpstr>
      <vt:lpstr>PowerPoint 演示文稿</vt:lpstr>
      <vt:lpstr>PowerPoint 演示文稿</vt:lpstr>
      <vt:lpstr>Sentence Level</vt:lpstr>
      <vt:lpstr>Next Sentence  w4 w5 w6 w7</vt:lpstr>
      <vt:lpstr>BERT variants</vt:lpstr>
      <vt:lpstr>ALBERT</vt:lpstr>
      <vt:lpstr>ALBERT</vt:lpstr>
      <vt:lpstr>ALBERT</vt:lpstr>
      <vt:lpstr>ALBERT</vt:lpstr>
      <vt:lpstr>Share Parameters Experiment(s)</vt:lpstr>
      <vt:lpstr>BERT: Pre-training Task</vt:lpstr>
      <vt:lpstr>ALBERT: Pre-training Task</vt:lpstr>
      <vt:lpstr>Reformer</vt:lpstr>
      <vt:lpstr>Issue: Longer Sequence</vt:lpstr>
      <vt:lpstr>Hash Function</vt:lpstr>
      <vt:lpstr>Reformer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环境/场景适应的跨媒体综合推理 指南方向：智能自主运动体</dc:title>
  <dc:creator>dell</dc:creator>
  <cp:lastModifiedBy>Siliang Tang</cp:lastModifiedBy>
  <cp:revision>980</cp:revision>
  <dcterms:created xsi:type="dcterms:W3CDTF">2017-11-09T01:05:16Z</dcterms:created>
  <dcterms:modified xsi:type="dcterms:W3CDTF">2023-04-11T04:24:38Z</dcterms:modified>
</cp:coreProperties>
</file>